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  <p:embeddedFont>
      <p:font typeface="Lexend" panose="020B0604020202020204" charset="0"/>
      <p:regular r:id="rId39"/>
      <p:bold r:id="rId40"/>
    </p:embeddedFont>
    <p:embeddedFont>
      <p:font typeface="Lexend Medium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0" autoAdjust="0"/>
    <p:restoredTop sz="96433" autoAdjust="0"/>
  </p:normalViewPr>
  <p:slideViewPr>
    <p:cSldViewPr snapToGrid="0">
      <p:cViewPr varScale="1">
        <p:scale>
          <a:sx n="116" d="100"/>
          <a:sy n="116" d="100"/>
        </p:scale>
        <p:origin x="105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43605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1935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50b8b03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50b8b03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6846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150b8b036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150b8b036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4811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150b8b036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150b8b036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577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150b8b036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150b8b036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2437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150b8b036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150b8b036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923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150b8b036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150b8b036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979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150b8b036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150b8b036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56875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150b8b036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150b8b036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6039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150b8b036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150b8b036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5185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150b8b036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150b8b036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579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25359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150b8b036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150b8b036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612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150b8b036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150b8b036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1989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150b8b036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150b8b036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792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150b8b036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150b8b036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3953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150b8b036d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150b8b036d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5413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150b8b036d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150b8b036d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9227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150b8b036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150b8b036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42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150b8b036d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150b8b036d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4669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150b8b036d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150b8b036d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386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5249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8517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50b8b03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150b8b03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016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150b8b036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150b8b036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7104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150b8b036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150b8b036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2199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150b8b036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150b8b036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403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50b8b036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150b8b036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573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58471" y="-342900"/>
            <a:ext cx="887505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t="41944" b="55000"/>
          <a:stretch/>
        </p:blipFill>
        <p:spPr>
          <a:xfrm>
            <a:off x="-264459" y="6219825"/>
            <a:ext cx="12505765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218" y="4753102"/>
            <a:ext cx="1947582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 rotWithShape="1">
          <a:blip r:embed="rId3">
            <a:alphaModFix/>
          </a:blip>
          <a:srcRect l="20164" t="42222" r="54937" b="55556"/>
          <a:stretch/>
        </p:blipFill>
        <p:spPr>
          <a:xfrm>
            <a:off x="0" y="6186743"/>
            <a:ext cx="2067982" cy="142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218" y="4753102"/>
            <a:ext cx="1947582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l="20164" t="42222" r="54937" b="55556"/>
          <a:stretch/>
        </p:blipFill>
        <p:spPr>
          <a:xfrm>
            <a:off x="0" y="6186743"/>
            <a:ext cx="2067982" cy="142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pic>
        <p:nvPicPr>
          <p:cNvPr id="42" name="Google Shape;4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2218" y="4753102"/>
            <a:ext cx="1947582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5"/>
          <p:cNvPicPr preferRelativeResize="0"/>
          <p:nvPr/>
        </p:nvPicPr>
        <p:blipFill rotWithShape="1">
          <a:blip r:embed="rId3">
            <a:alphaModFix/>
          </a:blip>
          <a:srcRect l="20164" t="42222" r="54937" b="55556"/>
          <a:stretch/>
        </p:blipFill>
        <p:spPr>
          <a:xfrm>
            <a:off x="0" y="6186743"/>
            <a:ext cx="2067982" cy="142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hyperlink" Target="https://endcut2023.utpuebla.edu.mx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l="60868" t="33860" r="7896" b="8385"/>
          <a:stretch/>
        </p:blipFill>
        <p:spPr>
          <a:xfrm>
            <a:off x="7608700" y="1997525"/>
            <a:ext cx="3383150" cy="3909600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4" name="Google Shape;194;p22"/>
          <p:cNvPicPr preferRelativeResize="0"/>
          <p:nvPr/>
        </p:nvPicPr>
        <p:blipFill rotWithShape="1">
          <a:blip r:embed="rId4">
            <a:alphaModFix/>
          </a:blip>
          <a:srcRect t="23483" r="50164" b="47759"/>
          <a:stretch/>
        </p:blipFill>
        <p:spPr>
          <a:xfrm>
            <a:off x="1174275" y="1388450"/>
            <a:ext cx="5463875" cy="1970599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5" name="Google Shape;195;p22"/>
          <p:cNvSpPr txBox="1"/>
          <p:nvPr/>
        </p:nvSpPr>
        <p:spPr>
          <a:xfrm>
            <a:off x="1174275" y="288875"/>
            <a:ext cx="9615300" cy="6435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5. Llena todos los campos con la información requerida. En MAYÚSCULAS y sin ACENTOS. 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96" name="Google Shape;196;p22"/>
          <p:cNvSpPr txBox="1"/>
          <p:nvPr/>
        </p:nvSpPr>
        <p:spPr>
          <a:xfrm>
            <a:off x="3702125" y="4930600"/>
            <a:ext cx="2487600" cy="1008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6.</a:t>
            </a:r>
            <a:r>
              <a:rPr lang="es-MX" sz="1800"/>
              <a:t> Una vez capturados los datos, d</a:t>
            </a:r>
            <a:r>
              <a:rPr lang="es-MX" sz="1800">
                <a:solidFill>
                  <a:srgbClr val="000000"/>
                </a:solidFill>
              </a:rPr>
              <a:t>ar clic en </a:t>
            </a:r>
            <a:r>
              <a:rPr lang="es-MX" sz="1800" b="1">
                <a:solidFill>
                  <a:srgbClr val="000000"/>
                </a:solidFill>
              </a:rPr>
              <a:t>Registrar.</a:t>
            </a:r>
            <a:endParaRPr sz="1800" b="1">
              <a:solidFill>
                <a:srgbClr val="000000"/>
              </a:solidFill>
            </a:endParaRPr>
          </a:p>
        </p:txBody>
      </p:sp>
      <p:cxnSp>
        <p:nvCxnSpPr>
          <p:cNvPr id="197" name="Google Shape;197;p22"/>
          <p:cNvCxnSpPr/>
          <p:nvPr/>
        </p:nvCxnSpPr>
        <p:spPr>
          <a:xfrm>
            <a:off x="2722850" y="954125"/>
            <a:ext cx="0" cy="11196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2"/>
          <p:cNvSpPr/>
          <p:nvPr/>
        </p:nvSpPr>
        <p:spPr>
          <a:xfrm>
            <a:off x="1246900" y="2290250"/>
            <a:ext cx="4058700" cy="865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9" name="Google Shape;199;p22"/>
          <p:cNvCxnSpPr>
            <a:stCxn id="196" idx="3"/>
          </p:cNvCxnSpPr>
          <p:nvPr/>
        </p:nvCxnSpPr>
        <p:spPr>
          <a:xfrm>
            <a:off x="6189725" y="5434900"/>
            <a:ext cx="3594600" cy="108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0" name="Google Shape;200;p22"/>
          <p:cNvSpPr/>
          <p:nvPr/>
        </p:nvSpPr>
        <p:spPr>
          <a:xfrm>
            <a:off x="9517225" y="5267550"/>
            <a:ext cx="1094100" cy="559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3"/>
          <p:cNvPicPr preferRelativeResize="0"/>
          <p:nvPr/>
        </p:nvPicPr>
        <p:blipFill rotWithShape="1">
          <a:blip r:embed="rId3">
            <a:alphaModFix/>
          </a:blip>
          <a:srcRect l="7969" t="35887" r="17620" b="10443"/>
          <a:stretch/>
        </p:blipFill>
        <p:spPr>
          <a:xfrm>
            <a:off x="856101" y="250150"/>
            <a:ext cx="10098875" cy="4552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/>
        </p:nvSpPr>
        <p:spPr>
          <a:xfrm>
            <a:off x="3558824" y="5672725"/>
            <a:ext cx="6111000" cy="4617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	</a:t>
            </a:r>
            <a:r>
              <a:rPr lang="es-MX" sz="1800"/>
              <a:t>7. Una vez registrados aparecerán en lista</a:t>
            </a:r>
            <a:endParaRPr sz="1800"/>
          </a:p>
        </p:txBody>
      </p:sp>
      <p:cxnSp>
        <p:nvCxnSpPr>
          <p:cNvPr id="207" name="Google Shape;207;p23"/>
          <p:cNvCxnSpPr/>
          <p:nvPr/>
        </p:nvCxnSpPr>
        <p:spPr>
          <a:xfrm rot="10800000">
            <a:off x="6476255" y="4733125"/>
            <a:ext cx="600" cy="9396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8" name="Google Shape;208;p23"/>
          <p:cNvSpPr/>
          <p:nvPr/>
        </p:nvSpPr>
        <p:spPr>
          <a:xfrm>
            <a:off x="2353850" y="1768575"/>
            <a:ext cx="1017900" cy="267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2366575" y="2735575"/>
            <a:ext cx="1017900" cy="25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3"/>
          <p:cNvSpPr/>
          <p:nvPr/>
        </p:nvSpPr>
        <p:spPr>
          <a:xfrm>
            <a:off x="2366575" y="3473525"/>
            <a:ext cx="1017900" cy="20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2366575" y="4186050"/>
            <a:ext cx="1017900" cy="25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" name="Google Shape;212;p23"/>
          <p:cNvCxnSpPr/>
          <p:nvPr/>
        </p:nvCxnSpPr>
        <p:spPr>
          <a:xfrm>
            <a:off x="6196375" y="1933975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3"/>
          <p:cNvCxnSpPr/>
          <p:nvPr/>
        </p:nvCxnSpPr>
        <p:spPr>
          <a:xfrm>
            <a:off x="6196375" y="3575375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3"/>
          <p:cNvCxnSpPr/>
          <p:nvPr/>
        </p:nvCxnSpPr>
        <p:spPr>
          <a:xfrm>
            <a:off x="6196375" y="2862775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3"/>
          <p:cNvCxnSpPr/>
          <p:nvPr/>
        </p:nvCxnSpPr>
        <p:spPr>
          <a:xfrm>
            <a:off x="6196375" y="4313250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3"/>
          <p:cNvCxnSpPr/>
          <p:nvPr/>
        </p:nvCxnSpPr>
        <p:spPr>
          <a:xfrm>
            <a:off x="3472675" y="2862775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23"/>
          <p:cNvCxnSpPr/>
          <p:nvPr/>
        </p:nvCxnSpPr>
        <p:spPr>
          <a:xfrm>
            <a:off x="3498700" y="3765650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23"/>
          <p:cNvCxnSpPr/>
          <p:nvPr/>
        </p:nvCxnSpPr>
        <p:spPr>
          <a:xfrm>
            <a:off x="3472675" y="2124025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3"/>
          <p:cNvCxnSpPr/>
          <p:nvPr/>
        </p:nvCxnSpPr>
        <p:spPr>
          <a:xfrm>
            <a:off x="3482625" y="4313250"/>
            <a:ext cx="1348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>
            <a:spLocks noGrp="1"/>
          </p:cNvSpPr>
          <p:nvPr>
            <p:ph type="title"/>
          </p:nvPr>
        </p:nvSpPr>
        <p:spPr>
          <a:xfrm>
            <a:off x="800050" y="301500"/>
            <a:ext cx="6223500" cy="1149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MX" sz="3700" u="sng"/>
              <a:t>Opción de carga masiva</a:t>
            </a:r>
            <a:endParaRPr sz="3700" u="sng"/>
          </a:p>
        </p:txBody>
      </p:sp>
      <p:pic>
        <p:nvPicPr>
          <p:cNvPr id="225" name="Google Shape;225;p24"/>
          <p:cNvPicPr preferRelativeResize="0"/>
          <p:nvPr/>
        </p:nvPicPr>
        <p:blipFill rotWithShape="1">
          <a:blip r:embed="rId3">
            <a:alphaModFix/>
          </a:blip>
          <a:srcRect l="9876" t="40863" r="14560" b="42750"/>
          <a:stretch/>
        </p:blipFill>
        <p:spPr>
          <a:xfrm>
            <a:off x="980975" y="1386900"/>
            <a:ext cx="9762800" cy="132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 rotWithShape="1">
          <a:blip r:embed="rId4">
            <a:alphaModFix/>
          </a:blip>
          <a:srcRect l="22129" t="24013" r="31182" b="34655"/>
          <a:stretch/>
        </p:blipFill>
        <p:spPr>
          <a:xfrm>
            <a:off x="3249500" y="3090950"/>
            <a:ext cx="5472425" cy="302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 txBox="1"/>
          <p:nvPr/>
        </p:nvSpPr>
        <p:spPr>
          <a:xfrm>
            <a:off x="980975" y="3320850"/>
            <a:ext cx="1679400" cy="10158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MX" sz="1800"/>
              <a:t>Da clic en carga masiva.</a:t>
            </a:r>
            <a:endParaRPr sz="1800"/>
          </a:p>
        </p:txBody>
      </p:sp>
      <p:sp>
        <p:nvSpPr>
          <p:cNvPr id="228" name="Google Shape;228;p24"/>
          <p:cNvSpPr txBox="1"/>
          <p:nvPr/>
        </p:nvSpPr>
        <p:spPr>
          <a:xfrm>
            <a:off x="8868300" y="4096975"/>
            <a:ext cx="3000000" cy="10158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2. Da clic en Descargar formato y abre el archivo en excel que descarga. </a:t>
            </a:r>
            <a:endParaRPr sz="1800"/>
          </a:p>
        </p:txBody>
      </p:sp>
      <p:sp>
        <p:nvSpPr>
          <p:cNvPr id="229" name="Google Shape;229;p24"/>
          <p:cNvSpPr/>
          <p:nvPr/>
        </p:nvSpPr>
        <p:spPr>
          <a:xfrm>
            <a:off x="1120925" y="1870350"/>
            <a:ext cx="1399500" cy="521700"/>
          </a:xfrm>
          <a:prstGeom prst="round2Same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0" name="Google Shape;230;p24"/>
          <p:cNvCxnSpPr>
            <a:stCxn id="227" idx="0"/>
            <a:endCxn id="229" idx="1"/>
          </p:cNvCxnSpPr>
          <p:nvPr/>
        </p:nvCxnSpPr>
        <p:spPr>
          <a:xfrm rot="10800000">
            <a:off x="1820675" y="2392050"/>
            <a:ext cx="0" cy="9288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4"/>
          <p:cNvSpPr/>
          <p:nvPr/>
        </p:nvSpPr>
        <p:spPr>
          <a:xfrm>
            <a:off x="3626225" y="3804350"/>
            <a:ext cx="954300" cy="1149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2" name="Google Shape;232;p24"/>
          <p:cNvCxnSpPr>
            <a:stCxn id="228" idx="1"/>
          </p:cNvCxnSpPr>
          <p:nvPr/>
        </p:nvCxnSpPr>
        <p:spPr>
          <a:xfrm flipH="1">
            <a:off x="4656900" y="4604875"/>
            <a:ext cx="4211400" cy="264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5"/>
          <p:cNvPicPr preferRelativeResize="0"/>
          <p:nvPr/>
        </p:nvPicPr>
        <p:blipFill rotWithShape="1">
          <a:blip r:embed="rId3">
            <a:alphaModFix/>
          </a:blip>
          <a:srcRect l="804" t="3053" r="46962" b="55288"/>
          <a:stretch/>
        </p:blipFill>
        <p:spPr>
          <a:xfrm>
            <a:off x="1084575" y="1148700"/>
            <a:ext cx="6706076" cy="334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5"/>
          <p:cNvSpPr txBox="1"/>
          <p:nvPr/>
        </p:nvSpPr>
        <p:spPr>
          <a:xfrm>
            <a:off x="8423000" y="1666750"/>
            <a:ext cx="3000000" cy="43407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 Ajedrez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2 Atletismo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3 Baloncesto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4 Beisbol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5 Canto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6 Declamación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7 Oratoria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8 Voleibol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9 Taekwondo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10 Danza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11 Mural en Gis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12 Softbol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13 Rondalla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14 Futbol 7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15 Futbol Asociacion</a:t>
            </a:r>
            <a:endParaRPr sz="1800"/>
          </a:p>
        </p:txBody>
      </p:sp>
      <p:sp>
        <p:nvSpPr>
          <p:cNvPr id="239" name="Google Shape;239;p25"/>
          <p:cNvSpPr txBox="1"/>
          <p:nvPr/>
        </p:nvSpPr>
        <p:spPr>
          <a:xfrm>
            <a:off x="606850" y="330825"/>
            <a:ext cx="8286900" cy="4617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3. El siguiente archivo, te muestra un ejemplo con los campos que debes llenar.</a:t>
            </a:r>
            <a:r>
              <a:rPr lang="es-MX"/>
              <a:t> </a:t>
            </a:r>
            <a:endParaRPr/>
          </a:p>
        </p:txBody>
      </p:sp>
      <p:sp>
        <p:nvSpPr>
          <p:cNvPr id="240" name="Google Shape;240;p25"/>
          <p:cNvSpPr txBox="1"/>
          <p:nvPr/>
        </p:nvSpPr>
        <p:spPr>
          <a:xfrm>
            <a:off x="2506525" y="4847575"/>
            <a:ext cx="3155400" cy="10158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4. Para disciplina, colocar únicamente el número  correspondiente.</a:t>
            </a:r>
            <a:endParaRPr sz="1800"/>
          </a:p>
        </p:txBody>
      </p:sp>
      <p:cxnSp>
        <p:nvCxnSpPr>
          <p:cNvPr id="241" name="Google Shape;241;p25"/>
          <p:cNvCxnSpPr/>
          <p:nvPr/>
        </p:nvCxnSpPr>
        <p:spPr>
          <a:xfrm rot="10800000">
            <a:off x="2646500" y="3320975"/>
            <a:ext cx="0" cy="15267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" name="Google Shape;242;p25"/>
          <p:cNvSpPr/>
          <p:nvPr/>
        </p:nvSpPr>
        <p:spPr>
          <a:xfrm>
            <a:off x="2264800" y="3091825"/>
            <a:ext cx="877800" cy="229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3" name="Google Shape;243;p25"/>
          <p:cNvCxnSpPr/>
          <p:nvPr/>
        </p:nvCxnSpPr>
        <p:spPr>
          <a:xfrm>
            <a:off x="3842525" y="814300"/>
            <a:ext cx="0" cy="20484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6"/>
          <p:cNvPicPr preferRelativeResize="0"/>
          <p:nvPr/>
        </p:nvPicPr>
        <p:blipFill rotWithShape="1">
          <a:blip r:embed="rId3">
            <a:alphaModFix/>
          </a:blip>
          <a:srcRect l="22102" t="23854" r="36484" b="36386"/>
          <a:stretch/>
        </p:blipFill>
        <p:spPr>
          <a:xfrm>
            <a:off x="6096000" y="295501"/>
            <a:ext cx="5031425" cy="301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6"/>
          <p:cNvPicPr preferRelativeResize="0"/>
          <p:nvPr/>
        </p:nvPicPr>
        <p:blipFill rotWithShape="1">
          <a:blip r:embed="rId4">
            <a:alphaModFix/>
          </a:blip>
          <a:srcRect l="7969" t="35887" r="17620" b="10443"/>
          <a:stretch/>
        </p:blipFill>
        <p:spPr>
          <a:xfrm>
            <a:off x="5068802" y="3492625"/>
            <a:ext cx="6853921" cy="308979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6"/>
          <p:cNvSpPr txBox="1"/>
          <p:nvPr/>
        </p:nvSpPr>
        <p:spPr>
          <a:xfrm>
            <a:off x="788850" y="763425"/>
            <a:ext cx="4554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5. Guarda tu archivo. Regresa al menú del sistema.</a:t>
            </a:r>
            <a:endParaRPr sz="1800"/>
          </a:p>
        </p:txBody>
      </p:sp>
      <p:sp>
        <p:nvSpPr>
          <p:cNvPr id="251" name="Google Shape;251;p26"/>
          <p:cNvSpPr txBox="1"/>
          <p:nvPr/>
        </p:nvSpPr>
        <p:spPr>
          <a:xfrm>
            <a:off x="1958675" y="2525163"/>
            <a:ext cx="19743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s-MX" sz="1800">
                <a:solidFill>
                  <a:srgbClr val="000000"/>
                </a:solidFill>
              </a:rPr>
              <a:t>6. Da clic en </a:t>
            </a:r>
            <a:r>
              <a:rPr lang="es-MX" sz="1800" b="1">
                <a:solidFill>
                  <a:srgbClr val="000000"/>
                </a:solidFill>
              </a:rPr>
              <a:t>Cargar</a:t>
            </a:r>
            <a:endParaRPr sz="1800" b="1">
              <a:solidFill>
                <a:srgbClr val="000000"/>
              </a:solidFill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2442925" y="3867675"/>
            <a:ext cx="1678800" cy="23397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7. Selecciona tu archivo.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Una vez cargado aparecerán los datos en lista.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9428150" y="2557425"/>
            <a:ext cx="1094100" cy="674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4" name="Google Shape;254;p26"/>
          <p:cNvCxnSpPr>
            <a:stCxn id="251" idx="3"/>
            <a:endCxn id="253" idx="2"/>
          </p:cNvCxnSpPr>
          <p:nvPr/>
        </p:nvCxnSpPr>
        <p:spPr>
          <a:xfrm>
            <a:off x="3932975" y="2894613"/>
            <a:ext cx="5495100" cy="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" name="Google Shape;255;p26"/>
          <p:cNvCxnSpPr>
            <a:stCxn id="252" idx="3"/>
            <a:endCxn id="249" idx="1"/>
          </p:cNvCxnSpPr>
          <p:nvPr/>
        </p:nvCxnSpPr>
        <p:spPr>
          <a:xfrm>
            <a:off x="4121725" y="5037525"/>
            <a:ext cx="9471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6" name="Google Shape;256;p26"/>
          <p:cNvSpPr/>
          <p:nvPr/>
        </p:nvSpPr>
        <p:spPr>
          <a:xfrm>
            <a:off x="6096000" y="4583650"/>
            <a:ext cx="647400" cy="987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6"/>
          <p:cNvSpPr/>
          <p:nvPr/>
        </p:nvSpPr>
        <p:spPr>
          <a:xfrm>
            <a:off x="6096000" y="5193250"/>
            <a:ext cx="647400" cy="9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6"/>
          <p:cNvSpPr/>
          <p:nvPr/>
        </p:nvSpPr>
        <p:spPr>
          <a:xfrm>
            <a:off x="6096000" y="5700313"/>
            <a:ext cx="647400" cy="987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6096000" y="6131175"/>
            <a:ext cx="647400" cy="1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0" name="Google Shape;260;p26"/>
          <p:cNvCxnSpPr/>
          <p:nvPr/>
        </p:nvCxnSpPr>
        <p:spPr>
          <a:xfrm>
            <a:off x="8556175" y="4633000"/>
            <a:ext cx="1139100" cy="23700"/>
          </a:xfrm>
          <a:prstGeom prst="straightConnector1">
            <a:avLst/>
          </a:prstGeom>
          <a:noFill/>
          <a:ln w="38100" cap="flat" cmpd="sng">
            <a:solidFill>
              <a:srgbClr val="EEEEE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26"/>
          <p:cNvCxnSpPr/>
          <p:nvPr/>
        </p:nvCxnSpPr>
        <p:spPr>
          <a:xfrm>
            <a:off x="8556175" y="5752300"/>
            <a:ext cx="1139100" cy="23700"/>
          </a:xfrm>
          <a:prstGeom prst="straightConnector1">
            <a:avLst/>
          </a:prstGeom>
          <a:noFill/>
          <a:ln w="38100" cap="flat" cmpd="sng">
            <a:solidFill>
              <a:srgbClr val="EEEEE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26"/>
          <p:cNvCxnSpPr/>
          <p:nvPr/>
        </p:nvCxnSpPr>
        <p:spPr>
          <a:xfrm>
            <a:off x="8641475" y="5230750"/>
            <a:ext cx="1139100" cy="23700"/>
          </a:xfrm>
          <a:prstGeom prst="straightConnector1">
            <a:avLst/>
          </a:prstGeom>
          <a:noFill/>
          <a:ln w="38100" cap="flat" cmpd="sng">
            <a:solidFill>
              <a:srgbClr val="EEEEE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6"/>
          <p:cNvCxnSpPr/>
          <p:nvPr/>
        </p:nvCxnSpPr>
        <p:spPr>
          <a:xfrm>
            <a:off x="8618950" y="6202875"/>
            <a:ext cx="1139100" cy="23700"/>
          </a:xfrm>
          <a:prstGeom prst="straightConnector1">
            <a:avLst/>
          </a:prstGeom>
          <a:noFill/>
          <a:ln w="38100" cap="flat" cmpd="sng">
            <a:solidFill>
              <a:srgbClr val="EEEEEE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"/>
          <p:cNvSpPr txBox="1">
            <a:spLocks noGrp="1"/>
          </p:cNvSpPr>
          <p:nvPr>
            <p:ph type="title"/>
          </p:nvPr>
        </p:nvSpPr>
        <p:spPr>
          <a:xfrm>
            <a:off x="838200" y="237875"/>
            <a:ext cx="7105500" cy="105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entrenadores</a:t>
            </a:r>
            <a:endParaRPr b="1" u="sng"/>
          </a:p>
        </p:txBody>
      </p:sp>
      <p:pic>
        <p:nvPicPr>
          <p:cNvPr id="269" name="Google Shape;269;p27"/>
          <p:cNvPicPr preferRelativeResize="0"/>
          <p:nvPr/>
        </p:nvPicPr>
        <p:blipFill rotWithShape="1">
          <a:blip r:embed="rId3">
            <a:alphaModFix/>
          </a:blip>
          <a:srcRect t="16386" r="38725" b="38007"/>
          <a:stretch/>
        </p:blipFill>
        <p:spPr>
          <a:xfrm>
            <a:off x="3083750" y="1793975"/>
            <a:ext cx="7932449" cy="368984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667975" y="3009900"/>
            <a:ext cx="2118600" cy="11124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s-MX" sz="1800">
                <a:solidFill>
                  <a:srgbClr val="000000"/>
                </a:solidFill>
              </a:rPr>
              <a:t>Da clic en registro de entrenadores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804350" y="1984875"/>
            <a:ext cx="1081500" cy="33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2" name="Google Shape;272;p27"/>
          <p:cNvCxnSpPr/>
          <p:nvPr/>
        </p:nvCxnSpPr>
        <p:spPr>
          <a:xfrm>
            <a:off x="2824625" y="3206350"/>
            <a:ext cx="369000" cy="126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" name="Google Shape;273;p27"/>
          <p:cNvCxnSpPr/>
          <p:nvPr/>
        </p:nvCxnSpPr>
        <p:spPr>
          <a:xfrm>
            <a:off x="9733525" y="1119675"/>
            <a:ext cx="0" cy="14505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4" name="Google Shape;274;p27"/>
          <p:cNvSpPr/>
          <p:nvPr/>
        </p:nvSpPr>
        <p:spPr>
          <a:xfrm>
            <a:off x="3308125" y="3155450"/>
            <a:ext cx="2048400" cy="330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7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8"/>
          <p:cNvPicPr preferRelativeResize="0"/>
          <p:nvPr/>
        </p:nvPicPr>
        <p:blipFill rotWithShape="1">
          <a:blip r:embed="rId3">
            <a:alphaModFix/>
          </a:blip>
          <a:srcRect l="5542" t="15206" r="2384" b="21824"/>
          <a:stretch/>
        </p:blipFill>
        <p:spPr>
          <a:xfrm>
            <a:off x="1928550" y="1456437"/>
            <a:ext cx="9230026" cy="394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8"/>
          <p:cNvSpPr txBox="1"/>
          <p:nvPr/>
        </p:nvSpPr>
        <p:spPr>
          <a:xfrm>
            <a:off x="1505325" y="590100"/>
            <a:ext cx="6261300" cy="483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Llena los campos sin acentos y con MAYÚSCULAS.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5838425" y="5464825"/>
            <a:ext cx="3017100" cy="11133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Una vez llenados los campos, dar clic en </a:t>
            </a:r>
            <a:r>
              <a:rPr lang="es-MX" sz="1800" b="1">
                <a:solidFill>
                  <a:srgbClr val="000000"/>
                </a:solidFill>
              </a:rPr>
              <a:t>Registrar.</a:t>
            </a:r>
            <a:endParaRPr sz="1800" b="1">
              <a:solidFill>
                <a:srgbClr val="000000"/>
              </a:solidFill>
            </a:endParaRPr>
          </a:p>
        </p:txBody>
      </p:sp>
      <p:sp>
        <p:nvSpPr>
          <p:cNvPr id="283" name="Google Shape;283;p28"/>
          <p:cNvSpPr/>
          <p:nvPr/>
        </p:nvSpPr>
        <p:spPr>
          <a:xfrm>
            <a:off x="10166275" y="4580475"/>
            <a:ext cx="992400" cy="6363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4" name="Google Shape;284;p28"/>
          <p:cNvCxnSpPr>
            <a:endCxn id="283" idx="1"/>
          </p:cNvCxnSpPr>
          <p:nvPr/>
        </p:nvCxnSpPr>
        <p:spPr>
          <a:xfrm rot="10800000" flipH="1">
            <a:off x="8855575" y="5216775"/>
            <a:ext cx="1806900" cy="8046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8"/>
          <p:cNvCxnSpPr>
            <a:endCxn id="283" idx="1"/>
          </p:cNvCxnSpPr>
          <p:nvPr/>
        </p:nvCxnSpPr>
        <p:spPr>
          <a:xfrm rot="10800000">
            <a:off x="10662475" y="5216775"/>
            <a:ext cx="12600" cy="3054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9"/>
          <p:cNvPicPr preferRelativeResize="0"/>
          <p:nvPr/>
        </p:nvPicPr>
        <p:blipFill rotWithShape="1">
          <a:blip r:embed="rId3">
            <a:alphaModFix/>
          </a:blip>
          <a:srcRect t="8030" r="1497" b="38110"/>
          <a:stretch/>
        </p:blipFill>
        <p:spPr>
          <a:xfrm>
            <a:off x="1188100" y="1399725"/>
            <a:ext cx="9908230" cy="3386138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1" name="Google Shape;291;p29"/>
          <p:cNvSpPr txBox="1"/>
          <p:nvPr/>
        </p:nvSpPr>
        <p:spPr>
          <a:xfrm>
            <a:off x="738300" y="377800"/>
            <a:ext cx="5827200" cy="651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Una vez Registrados aparecerán en lista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92" name="Google Shape;292;p29"/>
          <p:cNvSpPr txBox="1"/>
          <p:nvPr/>
        </p:nvSpPr>
        <p:spPr>
          <a:xfrm>
            <a:off x="6196375" y="5156200"/>
            <a:ext cx="35316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Para editar datos, </a:t>
            </a:r>
            <a:r>
              <a:rPr lang="es-MX" sz="1800" b="1"/>
              <a:t>da clic en el recuadro azul con lápiz.</a:t>
            </a:r>
            <a:endParaRPr sz="1800" b="1"/>
          </a:p>
        </p:txBody>
      </p:sp>
      <p:sp>
        <p:nvSpPr>
          <p:cNvPr id="293" name="Google Shape;293;p29"/>
          <p:cNvSpPr/>
          <p:nvPr/>
        </p:nvSpPr>
        <p:spPr>
          <a:xfrm>
            <a:off x="10267925" y="4224225"/>
            <a:ext cx="267300" cy="356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4" name="Google Shape;294;p29"/>
          <p:cNvCxnSpPr>
            <a:stCxn id="292" idx="3"/>
            <a:endCxn id="293" idx="1"/>
          </p:cNvCxnSpPr>
          <p:nvPr/>
        </p:nvCxnSpPr>
        <p:spPr>
          <a:xfrm rot="10800000" flipH="1">
            <a:off x="9727975" y="4580650"/>
            <a:ext cx="673500" cy="9450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>
            <a:spLocks noGrp="1"/>
          </p:cNvSpPr>
          <p:nvPr>
            <p:ph type="title"/>
          </p:nvPr>
        </p:nvSpPr>
        <p:spPr>
          <a:xfrm>
            <a:off x="838200" y="212725"/>
            <a:ext cx="7503300" cy="121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Coordinadores</a:t>
            </a:r>
            <a:endParaRPr sz="4280" b="1">
              <a:solidFill>
                <a:srgbClr val="008D9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0"/>
          <p:cNvSpPr/>
          <p:nvPr/>
        </p:nvSpPr>
        <p:spPr>
          <a:xfrm>
            <a:off x="3537150" y="3842500"/>
            <a:ext cx="1806600" cy="343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1" name="Google Shape;301;p30"/>
          <p:cNvPicPr preferRelativeResize="0"/>
          <p:nvPr/>
        </p:nvPicPr>
        <p:blipFill rotWithShape="1">
          <a:blip r:embed="rId3">
            <a:alphaModFix/>
          </a:blip>
          <a:srcRect t="8087" r="19530" b="41013"/>
          <a:stretch/>
        </p:blipFill>
        <p:spPr>
          <a:xfrm>
            <a:off x="3384450" y="1514125"/>
            <a:ext cx="8529502" cy="33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0"/>
          <p:cNvSpPr/>
          <p:nvPr/>
        </p:nvSpPr>
        <p:spPr>
          <a:xfrm>
            <a:off x="3511700" y="3880675"/>
            <a:ext cx="1806600" cy="343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0"/>
          <p:cNvSpPr txBox="1"/>
          <p:nvPr/>
        </p:nvSpPr>
        <p:spPr>
          <a:xfrm>
            <a:off x="667975" y="3009900"/>
            <a:ext cx="2258400" cy="11124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s-MX" sz="1800">
                <a:solidFill>
                  <a:srgbClr val="000000"/>
                </a:solidFill>
              </a:rPr>
              <a:t>Da clic en </a:t>
            </a:r>
            <a:r>
              <a:rPr lang="es-MX" sz="1800" b="1">
                <a:solidFill>
                  <a:srgbClr val="000000"/>
                </a:solidFill>
              </a:rPr>
              <a:t>registro de</a:t>
            </a:r>
            <a:r>
              <a:rPr lang="es-MX" sz="1800" b="1"/>
              <a:t> coordina</a:t>
            </a:r>
            <a:r>
              <a:rPr lang="es-MX" sz="1800" b="1">
                <a:solidFill>
                  <a:srgbClr val="000000"/>
                </a:solidFill>
              </a:rPr>
              <a:t>dores</a:t>
            </a:r>
            <a:endParaRPr sz="1800" b="1">
              <a:solidFill>
                <a:srgbClr val="000000"/>
              </a:solidFill>
            </a:endParaRPr>
          </a:p>
        </p:txBody>
      </p:sp>
      <p:cxnSp>
        <p:nvCxnSpPr>
          <p:cNvPr id="304" name="Google Shape;304;p30"/>
          <p:cNvCxnSpPr/>
          <p:nvPr/>
        </p:nvCxnSpPr>
        <p:spPr>
          <a:xfrm>
            <a:off x="10904100" y="1056050"/>
            <a:ext cx="12900" cy="15777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5" name="Google Shape;305;p30"/>
          <p:cNvCxnSpPr>
            <a:stCxn id="303" idx="3"/>
            <a:endCxn id="302" idx="2"/>
          </p:cNvCxnSpPr>
          <p:nvPr/>
        </p:nvCxnSpPr>
        <p:spPr>
          <a:xfrm>
            <a:off x="2926375" y="3566100"/>
            <a:ext cx="585300" cy="4863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0"/>
          <p:cNvSpPr/>
          <p:nvPr/>
        </p:nvSpPr>
        <p:spPr>
          <a:xfrm>
            <a:off x="3969750" y="2213900"/>
            <a:ext cx="865200" cy="21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0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4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 txBox="1"/>
          <p:nvPr/>
        </p:nvSpPr>
        <p:spPr>
          <a:xfrm>
            <a:off x="1793225" y="319275"/>
            <a:ext cx="8411100" cy="507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s-MX" sz="1800"/>
              <a:t>2</a:t>
            </a:r>
            <a:r>
              <a:rPr lang="es-MX" sz="1800">
                <a:solidFill>
                  <a:srgbClr val="000000"/>
                </a:solidFill>
              </a:rPr>
              <a:t>. Da</a:t>
            </a:r>
            <a:r>
              <a:rPr lang="es-MX" sz="1800"/>
              <a:t> </a:t>
            </a:r>
            <a:r>
              <a:rPr lang="es-MX" sz="1800">
                <a:solidFill>
                  <a:srgbClr val="000000"/>
                </a:solidFill>
              </a:rPr>
              <a:t>clic en </a:t>
            </a:r>
            <a:r>
              <a:rPr lang="es-MX" sz="1800" b="1">
                <a:solidFill>
                  <a:srgbClr val="000000"/>
                </a:solidFill>
              </a:rPr>
              <a:t>Agregar registro de </a:t>
            </a:r>
            <a:r>
              <a:rPr lang="es-MX" sz="1800" b="1"/>
              <a:t>coordinador</a:t>
            </a:r>
            <a:r>
              <a:rPr lang="es-MX" sz="1800"/>
              <a:t> para</a:t>
            </a:r>
            <a:r>
              <a:rPr lang="es-MX" sz="1800">
                <a:solidFill>
                  <a:srgbClr val="000000"/>
                </a:solidFill>
              </a:rPr>
              <a:t> comenzar a capturar.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313" name="Google Shape;313;p31"/>
          <p:cNvPicPr preferRelativeResize="0"/>
          <p:nvPr/>
        </p:nvPicPr>
        <p:blipFill rotWithShape="1">
          <a:blip r:embed="rId3">
            <a:alphaModFix/>
          </a:blip>
          <a:srcRect l="5808" t="17584" r="1991" b="15503"/>
          <a:stretch/>
        </p:blipFill>
        <p:spPr>
          <a:xfrm>
            <a:off x="2798100" y="1248625"/>
            <a:ext cx="8499424" cy="385524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1"/>
          <p:cNvSpPr/>
          <p:nvPr/>
        </p:nvSpPr>
        <p:spPr>
          <a:xfrm>
            <a:off x="2696725" y="1132575"/>
            <a:ext cx="2125500" cy="432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 txBox="1"/>
          <p:nvPr/>
        </p:nvSpPr>
        <p:spPr>
          <a:xfrm>
            <a:off x="5418550" y="5273975"/>
            <a:ext cx="3017100" cy="11133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/>
              <a:t>4. </a:t>
            </a:r>
            <a:r>
              <a:rPr lang="es-MX" sz="1800">
                <a:solidFill>
                  <a:srgbClr val="000000"/>
                </a:solidFill>
              </a:rPr>
              <a:t>Una vez llenados los campos, dar clic en </a:t>
            </a:r>
            <a:r>
              <a:rPr lang="es-MX" sz="1800" b="1">
                <a:solidFill>
                  <a:srgbClr val="000000"/>
                </a:solidFill>
              </a:rPr>
              <a:t>Registrar.</a:t>
            </a:r>
            <a:endParaRPr sz="1800" b="1">
              <a:solidFill>
                <a:srgbClr val="000000"/>
              </a:solidFill>
            </a:endParaRPr>
          </a:p>
        </p:txBody>
      </p:sp>
      <p:cxnSp>
        <p:nvCxnSpPr>
          <p:cNvPr id="316" name="Google Shape;316;p31"/>
          <p:cNvCxnSpPr>
            <a:stCxn id="315" idx="3"/>
          </p:cNvCxnSpPr>
          <p:nvPr/>
        </p:nvCxnSpPr>
        <p:spPr>
          <a:xfrm rot="10800000" flipH="1">
            <a:off x="8435650" y="4962425"/>
            <a:ext cx="2671200" cy="868200"/>
          </a:xfrm>
          <a:prstGeom prst="bentConnector3">
            <a:avLst>
              <a:gd name="adj1" fmla="val 99555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31"/>
          <p:cNvSpPr/>
          <p:nvPr/>
        </p:nvSpPr>
        <p:spPr>
          <a:xfrm>
            <a:off x="10356725" y="4531175"/>
            <a:ext cx="864600" cy="572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1"/>
          <p:cNvSpPr txBox="1"/>
          <p:nvPr/>
        </p:nvSpPr>
        <p:spPr>
          <a:xfrm>
            <a:off x="295525" y="2226625"/>
            <a:ext cx="2401200" cy="18321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/>
              <a:t>3</a:t>
            </a:r>
            <a:r>
              <a:rPr lang="es-MX" sz="1800">
                <a:solidFill>
                  <a:srgbClr val="000000"/>
                </a:solidFill>
              </a:rPr>
              <a:t>. Llena todos los campos con la información requerida. En MAYÚSCULAS y sin ACENTOS.</a:t>
            </a:r>
            <a:r>
              <a:rPr lang="es-MX" sz="1600">
                <a:solidFill>
                  <a:srgbClr val="000000"/>
                </a:solidFill>
              </a:rPr>
              <a:t> </a:t>
            </a:r>
            <a:endParaRPr sz="1600">
              <a:solidFill>
                <a:srgbClr val="000000"/>
              </a:solidFill>
            </a:endParaRPr>
          </a:p>
        </p:txBody>
      </p:sp>
      <p:cxnSp>
        <p:nvCxnSpPr>
          <p:cNvPr id="319" name="Google Shape;319;p31"/>
          <p:cNvCxnSpPr>
            <a:endCxn id="314" idx="3"/>
          </p:cNvCxnSpPr>
          <p:nvPr/>
        </p:nvCxnSpPr>
        <p:spPr>
          <a:xfrm flipH="1">
            <a:off x="3759475" y="827175"/>
            <a:ext cx="6600" cy="3054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5772325" y="4192825"/>
            <a:ext cx="6868800" cy="1085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223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2253975" y="492624"/>
            <a:ext cx="9124800" cy="3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9000" b="1">
                <a:latin typeface="Lexend"/>
                <a:ea typeface="Lexend"/>
                <a:cs typeface="Lexend"/>
                <a:sym typeface="Lexend"/>
              </a:rPr>
              <a:t>Manual </a:t>
            </a:r>
            <a:endParaRPr sz="9000"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9000" b="1">
                <a:latin typeface="Lexend"/>
                <a:ea typeface="Lexend"/>
                <a:cs typeface="Lexend"/>
                <a:sym typeface="Lexend"/>
              </a:rPr>
              <a:t>de Usuario</a:t>
            </a:r>
            <a:endParaRPr sz="9000"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5275950" y="4269026"/>
            <a:ext cx="60159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6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ENDCUT 2023</a:t>
            </a:r>
            <a:endParaRPr sz="6000" b="1">
              <a:solidFill>
                <a:schemeClr val="lt1"/>
              </a:solidFill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8689" y="5936776"/>
            <a:ext cx="5838661" cy="620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6054" y="250687"/>
            <a:ext cx="931450" cy="935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929" y="1426481"/>
            <a:ext cx="1663700" cy="12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9329" y="2761959"/>
            <a:ext cx="1104900" cy="18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/>
        </p:nvSpPr>
        <p:spPr>
          <a:xfrm flipH="1">
            <a:off x="4450050" y="3314725"/>
            <a:ext cx="6765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>
                <a:solidFill>
                  <a:srgbClr val="006063"/>
                </a:solidFill>
                <a:latin typeface="Lexend Medium"/>
                <a:ea typeface="Lexend Medium"/>
                <a:cs typeface="Lexend Medium"/>
                <a:sym typeface="Lexend Medium"/>
              </a:rPr>
              <a:t>Sistema de Registro</a:t>
            </a:r>
            <a:r>
              <a:rPr lang="es-MX" sz="4800">
                <a:solidFill>
                  <a:srgbClr val="00606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>
              <a:solidFill>
                <a:srgbClr val="0060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2"/>
          <p:cNvPicPr preferRelativeResize="0"/>
          <p:nvPr/>
        </p:nvPicPr>
        <p:blipFill rotWithShape="1">
          <a:blip r:embed="rId3">
            <a:alphaModFix/>
          </a:blip>
          <a:srcRect l="6709" t="16256" r="16260" b="35069"/>
          <a:stretch/>
        </p:blipFill>
        <p:spPr>
          <a:xfrm>
            <a:off x="1631050" y="1197588"/>
            <a:ext cx="9214700" cy="36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2"/>
          <p:cNvSpPr txBox="1"/>
          <p:nvPr/>
        </p:nvSpPr>
        <p:spPr>
          <a:xfrm>
            <a:off x="5941900" y="5232550"/>
            <a:ext cx="35316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Para editar datos, </a:t>
            </a:r>
            <a:r>
              <a:rPr lang="es-MX" sz="1800" b="1"/>
              <a:t>da clic en el recuadro azul con lápiz.</a:t>
            </a:r>
            <a:endParaRPr sz="1800" b="1"/>
          </a:p>
        </p:txBody>
      </p:sp>
      <p:sp>
        <p:nvSpPr>
          <p:cNvPr id="326" name="Google Shape;326;p32"/>
          <p:cNvSpPr txBox="1"/>
          <p:nvPr/>
        </p:nvSpPr>
        <p:spPr>
          <a:xfrm>
            <a:off x="751025" y="226325"/>
            <a:ext cx="5827200" cy="651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/>
              <a:t>5. </a:t>
            </a:r>
            <a:r>
              <a:rPr lang="es-MX" sz="1800">
                <a:solidFill>
                  <a:srgbClr val="000000"/>
                </a:solidFill>
              </a:rPr>
              <a:t>Una vez Registrados aparecerán en lista.</a:t>
            </a:r>
            <a:endParaRPr sz="1800">
              <a:solidFill>
                <a:srgbClr val="000000"/>
              </a:solidFill>
            </a:endParaRPr>
          </a:p>
        </p:txBody>
      </p:sp>
      <p:cxnSp>
        <p:nvCxnSpPr>
          <p:cNvPr id="327" name="Google Shape;327;p32"/>
          <p:cNvCxnSpPr>
            <a:stCxn id="325" idx="3"/>
            <a:endCxn id="328" idx="1"/>
          </p:cNvCxnSpPr>
          <p:nvPr/>
        </p:nvCxnSpPr>
        <p:spPr>
          <a:xfrm rot="10800000" flipH="1">
            <a:off x="9473500" y="4504000"/>
            <a:ext cx="470100" cy="10980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2"/>
          <p:cNvSpPr/>
          <p:nvPr/>
        </p:nvSpPr>
        <p:spPr>
          <a:xfrm>
            <a:off x="9771700" y="4160600"/>
            <a:ext cx="343500" cy="343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2"/>
          <p:cNvCxnSpPr/>
          <p:nvPr/>
        </p:nvCxnSpPr>
        <p:spPr>
          <a:xfrm>
            <a:off x="5572925" y="4313300"/>
            <a:ext cx="572700" cy="1260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0" name="Google Shape;330;p32"/>
          <p:cNvCxnSpPr/>
          <p:nvPr/>
        </p:nvCxnSpPr>
        <p:spPr>
          <a:xfrm>
            <a:off x="4592925" y="4313300"/>
            <a:ext cx="572700" cy="1260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32"/>
          <p:cNvCxnSpPr/>
          <p:nvPr/>
        </p:nvCxnSpPr>
        <p:spPr>
          <a:xfrm>
            <a:off x="7672313" y="4326050"/>
            <a:ext cx="712500" cy="1260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>
            <a:spLocks noGrp="1"/>
          </p:cNvSpPr>
          <p:nvPr>
            <p:ph type="title"/>
          </p:nvPr>
        </p:nvSpPr>
        <p:spPr>
          <a:xfrm>
            <a:off x="838200" y="60325"/>
            <a:ext cx="6406800" cy="1187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asistentes</a:t>
            </a:r>
            <a:endParaRPr sz="4280" b="1">
              <a:solidFill>
                <a:srgbClr val="008D9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33"/>
          <p:cNvPicPr preferRelativeResize="0"/>
          <p:nvPr/>
        </p:nvPicPr>
        <p:blipFill rotWithShape="1">
          <a:blip r:embed="rId3">
            <a:alphaModFix/>
          </a:blip>
          <a:srcRect t="14383" b="45087"/>
          <a:stretch/>
        </p:blipFill>
        <p:spPr>
          <a:xfrm>
            <a:off x="774575" y="1415600"/>
            <a:ext cx="10837076" cy="274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3"/>
          <p:cNvSpPr txBox="1"/>
          <p:nvPr/>
        </p:nvSpPr>
        <p:spPr>
          <a:xfrm>
            <a:off x="4147900" y="5051250"/>
            <a:ext cx="2150400" cy="10158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MX" sz="1800"/>
              <a:t>Dar clic en Registro de asistentes</a:t>
            </a:r>
            <a:endParaRPr sz="1800"/>
          </a:p>
        </p:txBody>
      </p:sp>
      <p:cxnSp>
        <p:nvCxnSpPr>
          <p:cNvPr id="339" name="Google Shape;339;p33"/>
          <p:cNvCxnSpPr/>
          <p:nvPr/>
        </p:nvCxnSpPr>
        <p:spPr>
          <a:xfrm rot="10800000">
            <a:off x="10853025" y="2748300"/>
            <a:ext cx="12900" cy="28119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0" name="Google Shape;340;p33"/>
          <p:cNvCxnSpPr/>
          <p:nvPr/>
        </p:nvCxnSpPr>
        <p:spPr>
          <a:xfrm rot="10800000">
            <a:off x="776175" y="3626350"/>
            <a:ext cx="4453200" cy="1157700"/>
          </a:xfrm>
          <a:prstGeom prst="bentConnector3">
            <a:avLst>
              <a:gd name="adj1" fmla="val 106858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1" name="Google Shape;341;p33"/>
          <p:cNvSpPr/>
          <p:nvPr/>
        </p:nvSpPr>
        <p:spPr>
          <a:xfrm>
            <a:off x="814300" y="3435350"/>
            <a:ext cx="1641300" cy="330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2" name="Google Shape;342;p33"/>
          <p:cNvCxnSpPr>
            <a:stCxn id="338" idx="0"/>
          </p:cNvCxnSpPr>
          <p:nvPr/>
        </p:nvCxnSpPr>
        <p:spPr>
          <a:xfrm rot="10800000" flipH="1">
            <a:off x="5223100" y="4758750"/>
            <a:ext cx="6300" cy="292500"/>
          </a:xfrm>
          <a:prstGeom prst="straightConnector1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3"/>
          <p:cNvCxnSpPr>
            <a:stCxn id="338" idx="3"/>
          </p:cNvCxnSpPr>
          <p:nvPr/>
        </p:nvCxnSpPr>
        <p:spPr>
          <a:xfrm rot="10800000" flipH="1">
            <a:off x="6298300" y="5534850"/>
            <a:ext cx="4593000" cy="243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4" name="Google Shape;344;p33"/>
          <p:cNvSpPr/>
          <p:nvPr/>
        </p:nvSpPr>
        <p:spPr>
          <a:xfrm>
            <a:off x="1272350" y="1615900"/>
            <a:ext cx="890700" cy="20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5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34"/>
          <p:cNvPicPr preferRelativeResize="0"/>
          <p:nvPr/>
        </p:nvPicPr>
        <p:blipFill rotWithShape="1">
          <a:blip r:embed="rId3">
            <a:alphaModFix/>
          </a:blip>
          <a:srcRect l="12733" t="12175" r="881" b="28140"/>
          <a:stretch/>
        </p:blipFill>
        <p:spPr>
          <a:xfrm>
            <a:off x="1037750" y="1017875"/>
            <a:ext cx="10116499" cy="393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4"/>
          <p:cNvSpPr/>
          <p:nvPr/>
        </p:nvSpPr>
        <p:spPr>
          <a:xfrm>
            <a:off x="1145250" y="1488650"/>
            <a:ext cx="1590600" cy="228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>
            <a:off x="10369850" y="2990025"/>
            <a:ext cx="708300" cy="496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 txBox="1"/>
          <p:nvPr/>
        </p:nvSpPr>
        <p:spPr>
          <a:xfrm>
            <a:off x="1145250" y="127250"/>
            <a:ext cx="7532400" cy="7389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2. Da clic en agregar registro de coordinador , y aparecerán los campos a llenar.</a:t>
            </a:r>
            <a:endParaRPr sz="1800"/>
          </a:p>
        </p:txBody>
      </p:sp>
      <p:sp>
        <p:nvSpPr>
          <p:cNvPr id="354" name="Google Shape;354;p34"/>
          <p:cNvSpPr txBox="1"/>
          <p:nvPr/>
        </p:nvSpPr>
        <p:spPr>
          <a:xfrm>
            <a:off x="2392025" y="5305725"/>
            <a:ext cx="3000000" cy="7389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3.-Seleccionar la disciplina en la que participará. </a:t>
            </a:r>
            <a:endParaRPr sz="1800"/>
          </a:p>
        </p:txBody>
      </p:sp>
      <p:cxnSp>
        <p:nvCxnSpPr>
          <p:cNvPr id="355" name="Google Shape;355;p34"/>
          <p:cNvCxnSpPr>
            <a:endCxn id="351" idx="3"/>
          </p:cNvCxnSpPr>
          <p:nvPr/>
        </p:nvCxnSpPr>
        <p:spPr>
          <a:xfrm>
            <a:off x="1933950" y="890750"/>
            <a:ext cx="6600" cy="5979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6" name="Google Shape;356;p34"/>
          <p:cNvCxnSpPr/>
          <p:nvPr/>
        </p:nvCxnSpPr>
        <p:spPr>
          <a:xfrm rot="10800000">
            <a:off x="2544825" y="3104625"/>
            <a:ext cx="12600" cy="22011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" name="Google Shape;357;p34"/>
          <p:cNvSpPr txBox="1"/>
          <p:nvPr/>
        </p:nvSpPr>
        <p:spPr>
          <a:xfrm>
            <a:off x="8873925" y="5167275"/>
            <a:ext cx="3000000" cy="10158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4.-Una vez completando los campos da click en registrar</a:t>
            </a:r>
            <a:endParaRPr sz="1800"/>
          </a:p>
        </p:txBody>
      </p:sp>
      <p:cxnSp>
        <p:nvCxnSpPr>
          <p:cNvPr id="358" name="Google Shape;358;p34"/>
          <p:cNvCxnSpPr/>
          <p:nvPr/>
        </p:nvCxnSpPr>
        <p:spPr>
          <a:xfrm rot="10800000" flipH="1">
            <a:off x="10853200" y="3727925"/>
            <a:ext cx="25500" cy="14124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35"/>
          <p:cNvPicPr preferRelativeResize="0"/>
          <p:nvPr/>
        </p:nvPicPr>
        <p:blipFill rotWithShape="1">
          <a:blip r:embed="rId3">
            <a:alphaModFix/>
          </a:blip>
          <a:srcRect l="19658" t="33013" r="1706" b="22137"/>
          <a:stretch/>
        </p:blipFill>
        <p:spPr>
          <a:xfrm>
            <a:off x="1639550" y="1666800"/>
            <a:ext cx="8348425" cy="29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5"/>
          <p:cNvSpPr/>
          <p:nvPr/>
        </p:nvSpPr>
        <p:spPr>
          <a:xfrm>
            <a:off x="8982850" y="2646500"/>
            <a:ext cx="877800" cy="470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5"/>
          <p:cNvSpPr txBox="1"/>
          <p:nvPr/>
        </p:nvSpPr>
        <p:spPr>
          <a:xfrm>
            <a:off x="7210625" y="5583075"/>
            <a:ext cx="35316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Para editar datos, </a:t>
            </a:r>
            <a:r>
              <a:rPr lang="es-MX" sz="1800" b="1"/>
              <a:t>da clic en el recuadro azul con lápiz.</a:t>
            </a:r>
            <a:endParaRPr sz="1800" b="1"/>
          </a:p>
        </p:txBody>
      </p:sp>
      <p:sp>
        <p:nvSpPr>
          <p:cNvPr id="366" name="Google Shape;366;p35"/>
          <p:cNvSpPr txBox="1"/>
          <p:nvPr/>
        </p:nvSpPr>
        <p:spPr>
          <a:xfrm>
            <a:off x="1857975" y="379000"/>
            <a:ext cx="5827200" cy="651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Una vez </a:t>
            </a:r>
            <a:r>
              <a:rPr lang="es-MX" sz="1800"/>
              <a:t>r</a:t>
            </a:r>
            <a:r>
              <a:rPr lang="es-MX" sz="1800">
                <a:solidFill>
                  <a:srgbClr val="000000"/>
                </a:solidFill>
              </a:rPr>
              <a:t>egistrados aparecerán en lista.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9160975" y="4306788"/>
            <a:ext cx="254400" cy="2391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8" name="Google Shape;368;p35"/>
          <p:cNvCxnSpPr>
            <a:endCxn id="367" idx="1"/>
          </p:cNvCxnSpPr>
          <p:nvPr/>
        </p:nvCxnSpPr>
        <p:spPr>
          <a:xfrm rot="10800000">
            <a:off x="9288175" y="4545888"/>
            <a:ext cx="25500" cy="10461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9" name="Google Shape;369;p35"/>
          <p:cNvCxnSpPr/>
          <p:nvPr/>
        </p:nvCxnSpPr>
        <p:spPr>
          <a:xfrm rot="-5400000" flipH="1">
            <a:off x="-407225" y="2392100"/>
            <a:ext cx="3766200" cy="381600"/>
          </a:xfrm>
          <a:prstGeom prst="bentConnector3">
            <a:avLst>
              <a:gd name="adj1" fmla="val 99999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35"/>
          <p:cNvSpPr/>
          <p:nvPr/>
        </p:nvSpPr>
        <p:spPr>
          <a:xfrm>
            <a:off x="2659225" y="4262400"/>
            <a:ext cx="712500" cy="20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1" name="Google Shape;371;p35"/>
          <p:cNvCxnSpPr>
            <a:stCxn id="366" idx="1"/>
          </p:cNvCxnSpPr>
          <p:nvPr/>
        </p:nvCxnSpPr>
        <p:spPr>
          <a:xfrm rot="10800000">
            <a:off x="1297875" y="699700"/>
            <a:ext cx="560100" cy="51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2" name="Google Shape;372;p35"/>
          <p:cNvCxnSpPr/>
          <p:nvPr/>
        </p:nvCxnSpPr>
        <p:spPr>
          <a:xfrm>
            <a:off x="1583950" y="4466100"/>
            <a:ext cx="140100" cy="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762000" y="60325"/>
            <a:ext cx="6312600" cy="1199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universidades</a:t>
            </a:r>
            <a:endParaRPr u="sng"/>
          </a:p>
        </p:txBody>
      </p:sp>
      <p:pic>
        <p:nvPicPr>
          <p:cNvPr id="378" name="Google Shape;378;p36"/>
          <p:cNvPicPr preferRelativeResize="0"/>
          <p:nvPr/>
        </p:nvPicPr>
        <p:blipFill rotWithShape="1">
          <a:blip r:embed="rId3">
            <a:alphaModFix/>
          </a:blip>
          <a:srcRect t="7902" r="60444" b="45557"/>
          <a:stretch/>
        </p:blipFill>
        <p:spPr>
          <a:xfrm>
            <a:off x="839750" y="1259625"/>
            <a:ext cx="4533300" cy="33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6"/>
          <p:cNvPicPr preferRelativeResize="0"/>
          <p:nvPr/>
        </p:nvPicPr>
        <p:blipFill rotWithShape="1">
          <a:blip r:embed="rId4">
            <a:alphaModFix/>
          </a:blip>
          <a:srcRect t="22527" r="24138" b="28680"/>
          <a:stretch/>
        </p:blipFill>
        <p:spPr>
          <a:xfrm>
            <a:off x="5814675" y="3880675"/>
            <a:ext cx="6124298" cy="24617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6"/>
          <p:cNvSpPr txBox="1"/>
          <p:nvPr/>
        </p:nvSpPr>
        <p:spPr>
          <a:xfrm>
            <a:off x="6412650" y="1819475"/>
            <a:ext cx="30000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-MX" sz="1800"/>
              <a:t>Dar clic en </a:t>
            </a:r>
            <a:r>
              <a:rPr lang="es-MX" sz="1800" b="1"/>
              <a:t>Registro de Universidades </a:t>
            </a:r>
            <a:endParaRPr sz="1800" b="1"/>
          </a:p>
        </p:txBody>
      </p:sp>
      <p:sp>
        <p:nvSpPr>
          <p:cNvPr id="381" name="Google Shape;381;p36"/>
          <p:cNvSpPr txBox="1"/>
          <p:nvPr/>
        </p:nvSpPr>
        <p:spPr>
          <a:xfrm>
            <a:off x="3104550" y="5216625"/>
            <a:ext cx="1666800" cy="10158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2. Dar clic en </a:t>
            </a:r>
            <a:r>
              <a:rPr lang="es-MX" sz="1800" b="1"/>
              <a:t>Agregar universidad</a:t>
            </a:r>
            <a:r>
              <a:rPr lang="es-MX" sz="1800"/>
              <a:t> </a:t>
            </a:r>
            <a:endParaRPr sz="1800"/>
          </a:p>
        </p:txBody>
      </p:sp>
      <p:sp>
        <p:nvSpPr>
          <p:cNvPr id="382" name="Google Shape;382;p36"/>
          <p:cNvSpPr/>
          <p:nvPr/>
        </p:nvSpPr>
        <p:spPr>
          <a:xfrm>
            <a:off x="839750" y="4198775"/>
            <a:ext cx="1959300" cy="4071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6"/>
          <p:cNvSpPr/>
          <p:nvPr/>
        </p:nvSpPr>
        <p:spPr>
          <a:xfrm>
            <a:off x="5967375" y="4402375"/>
            <a:ext cx="1730400" cy="407100"/>
          </a:xfrm>
          <a:prstGeom prst="round2Same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4" name="Google Shape;384;p36"/>
          <p:cNvCxnSpPr>
            <a:stCxn id="381" idx="3"/>
            <a:endCxn id="383" idx="2"/>
          </p:cNvCxnSpPr>
          <p:nvPr/>
        </p:nvCxnSpPr>
        <p:spPr>
          <a:xfrm rot="10800000" flipH="1">
            <a:off x="4771350" y="4605825"/>
            <a:ext cx="1196100" cy="1118700"/>
          </a:xfrm>
          <a:prstGeom prst="bentConnector3">
            <a:avLst>
              <a:gd name="adj1" fmla="val 49996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36"/>
          <p:cNvCxnSpPr>
            <a:endCxn id="382" idx="2"/>
          </p:cNvCxnSpPr>
          <p:nvPr/>
        </p:nvCxnSpPr>
        <p:spPr>
          <a:xfrm>
            <a:off x="228950" y="4402325"/>
            <a:ext cx="610800" cy="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6" name="Google Shape;386;p36"/>
          <p:cNvCxnSpPr/>
          <p:nvPr/>
        </p:nvCxnSpPr>
        <p:spPr>
          <a:xfrm rot="5400000">
            <a:off x="5102250" y="2125075"/>
            <a:ext cx="1323000" cy="1297800"/>
          </a:xfrm>
          <a:prstGeom prst="bentConnector3">
            <a:avLst>
              <a:gd name="adj1" fmla="val 95183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7" name="Google Shape;387;p36"/>
          <p:cNvSpPr/>
          <p:nvPr/>
        </p:nvSpPr>
        <p:spPr>
          <a:xfrm>
            <a:off x="1386875" y="1946700"/>
            <a:ext cx="916200" cy="20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6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6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37"/>
          <p:cNvPicPr preferRelativeResize="0"/>
          <p:nvPr/>
        </p:nvPicPr>
        <p:blipFill rotWithShape="1">
          <a:blip r:embed="rId3">
            <a:alphaModFix/>
          </a:blip>
          <a:srcRect l="1163" t="8931" r="1861" b="5758"/>
          <a:stretch/>
        </p:blipFill>
        <p:spPr>
          <a:xfrm>
            <a:off x="2264800" y="966425"/>
            <a:ext cx="7685024" cy="42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7"/>
          <p:cNvSpPr txBox="1"/>
          <p:nvPr/>
        </p:nvSpPr>
        <p:spPr>
          <a:xfrm>
            <a:off x="3514550" y="5598375"/>
            <a:ext cx="5697300" cy="648900"/>
          </a:xfrm>
          <a:prstGeom prst="rect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chemeClr val="dk1"/>
                </a:solidFill>
              </a:rPr>
              <a:t>4. Una vez terminada la captura dar clic en </a:t>
            </a:r>
            <a:r>
              <a:rPr lang="es-MX" sz="1800" b="1">
                <a:solidFill>
                  <a:schemeClr val="dk1"/>
                </a:solidFill>
              </a:rPr>
              <a:t>Registrar.</a:t>
            </a:r>
            <a:endParaRPr sz="2400" b="1">
              <a:solidFill>
                <a:schemeClr val="dk1"/>
              </a:solidFill>
            </a:endParaRPr>
          </a:p>
        </p:txBody>
      </p:sp>
      <p:sp>
        <p:nvSpPr>
          <p:cNvPr id="395" name="Google Shape;395;p37"/>
          <p:cNvSpPr txBox="1"/>
          <p:nvPr/>
        </p:nvSpPr>
        <p:spPr>
          <a:xfrm>
            <a:off x="2038225" y="299025"/>
            <a:ext cx="5417700" cy="540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chemeClr val="dk1"/>
                </a:solidFill>
              </a:rPr>
              <a:t>3. Ingresar los datos en los campos solicitados. </a:t>
            </a:r>
            <a:endParaRPr sz="2400" b="1">
              <a:solidFill>
                <a:schemeClr val="dk1"/>
              </a:solidFill>
            </a:endParaRPr>
          </a:p>
        </p:txBody>
      </p:sp>
      <p:sp>
        <p:nvSpPr>
          <p:cNvPr id="396" name="Google Shape;396;p37"/>
          <p:cNvSpPr/>
          <p:nvPr/>
        </p:nvSpPr>
        <p:spPr>
          <a:xfrm>
            <a:off x="8868475" y="4695000"/>
            <a:ext cx="1005300" cy="496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7" name="Google Shape;397;p37"/>
          <p:cNvCxnSpPr/>
          <p:nvPr/>
        </p:nvCxnSpPr>
        <p:spPr>
          <a:xfrm>
            <a:off x="4453250" y="1017875"/>
            <a:ext cx="0" cy="6234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8" name="Google Shape;398;p37"/>
          <p:cNvCxnSpPr>
            <a:stCxn id="394" idx="3"/>
            <a:endCxn id="396" idx="1"/>
          </p:cNvCxnSpPr>
          <p:nvPr/>
        </p:nvCxnSpPr>
        <p:spPr>
          <a:xfrm rot="10800000" flipH="1">
            <a:off x="9211850" y="5191125"/>
            <a:ext cx="159300" cy="7317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8"/>
          <p:cNvSpPr txBox="1">
            <a:spLocks noGrp="1"/>
          </p:cNvSpPr>
          <p:nvPr>
            <p:ph type="title"/>
          </p:nvPr>
        </p:nvSpPr>
        <p:spPr>
          <a:xfrm>
            <a:off x="873325" y="7300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médicos</a:t>
            </a:r>
            <a:endParaRPr u="sng"/>
          </a:p>
        </p:txBody>
      </p:sp>
      <p:pic>
        <p:nvPicPr>
          <p:cNvPr id="404" name="Google Shape;404;p38"/>
          <p:cNvPicPr preferRelativeResize="0"/>
          <p:nvPr/>
        </p:nvPicPr>
        <p:blipFill rotWithShape="1">
          <a:blip r:embed="rId3">
            <a:alphaModFix/>
          </a:blip>
          <a:srcRect t="7391" r="49731" b="22076"/>
          <a:stretch/>
        </p:blipFill>
        <p:spPr>
          <a:xfrm>
            <a:off x="6679950" y="279925"/>
            <a:ext cx="4033274" cy="353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8"/>
          <p:cNvPicPr preferRelativeResize="0"/>
          <p:nvPr/>
        </p:nvPicPr>
        <p:blipFill rotWithShape="1">
          <a:blip r:embed="rId4">
            <a:alphaModFix/>
          </a:blip>
          <a:srcRect t="12952" b="18186"/>
          <a:stretch/>
        </p:blipFill>
        <p:spPr>
          <a:xfrm>
            <a:off x="2328125" y="3957025"/>
            <a:ext cx="6148876" cy="2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8"/>
          <p:cNvSpPr txBox="1"/>
          <p:nvPr/>
        </p:nvSpPr>
        <p:spPr>
          <a:xfrm>
            <a:off x="1910975" y="1622275"/>
            <a:ext cx="4033200" cy="540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448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AutoNum type="arabicPeriod"/>
            </a:pPr>
            <a:r>
              <a:rPr lang="es-MX" sz="1825">
                <a:solidFill>
                  <a:schemeClr val="dk1"/>
                </a:solidFill>
              </a:rPr>
              <a:t>Da clic en </a:t>
            </a:r>
            <a:r>
              <a:rPr lang="es-MX" sz="1825" b="1">
                <a:solidFill>
                  <a:schemeClr val="dk1"/>
                </a:solidFill>
              </a:rPr>
              <a:t>Registro de Médicos</a:t>
            </a:r>
            <a:endParaRPr sz="2200" b="1">
              <a:solidFill>
                <a:schemeClr val="dk1"/>
              </a:solidFill>
            </a:endParaRPr>
          </a:p>
        </p:txBody>
      </p:sp>
      <p:sp>
        <p:nvSpPr>
          <p:cNvPr id="407" name="Google Shape;407;p38"/>
          <p:cNvSpPr txBox="1"/>
          <p:nvPr/>
        </p:nvSpPr>
        <p:spPr>
          <a:xfrm>
            <a:off x="1198200" y="2970700"/>
            <a:ext cx="4033200" cy="5406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25">
                <a:solidFill>
                  <a:schemeClr val="dk1"/>
                </a:solidFill>
              </a:rPr>
              <a:t>2. Da clic en </a:t>
            </a:r>
            <a:r>
              <a:rPr lang="es-MX" sz="1825" b="1">
                <a:solidFill>
                  <a:schemeClr val="dk1"/>
                </a:solidFill>
              </a:rPr>
              <a:t>Agrega médico</a:t>
            </a:r>
            <a:endParaRPr sz="2200" b="1">
              <a:solidFill>
                <a:schemeClr val="dk1"/>
              </a:solidFill>
            </a:endParaRPr>
          </a:p>
        </p:txBody>
      </p:sp>
      <p:sp>
        <p:nvSpPr>
          <p:cNvPr id="408" name="Google Shape;408;p38"/>
          <p:cNvSpPr txBox="1"/>
          <p:nvPr/>
        </p:nvSpPr>
        <p:spPr>
          <a:xfrm>
            <a:off x="9010225" y="5197000"/>
            <a:ext cx="2407200" cy="13257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25">
                <a:solidFill>
                  <a:schemeClr val="dk1"/>
                </a:solidFill>
              </a:rPr>
              <a:t>4. Da clic en Registrar para guardar los datos capturados</a:t>
            </a:r>
            <a:endParaRPr sz="2200" b="1">
              <a:solidFill>
                <a:schemeClr val="dk1"/>
              </a:solidFill>
            </a:endParaRPr>
          </a:p>
        </p:txBody>
      </p:sp>
      <p:sp>
        <p:nvSpPr>
          <p:cNvPr id="409" name="Google Shape;409;p38"/>
          <p:cNvSpPr txBox="1"/>
          <p:nvPr/>
        </p:nvSpPr>
        <p:spPr>
          <a:xfrm>
            <a:off x="8679075" y="4122425"/>
            <a:ext cx="3602100" cy="7662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25">
                <a:solidFill>
                  <a:schemeClr val="dk1"/>
                </a:solidFill>
              </a:rPr>
              <a:t>3. Llena todos los campos requeridos</a:t>
            </a:r>
            <a:endParaRPr sz="2200" b="1">
              <a:solidFill>
                <a:schemeClr val="dk1"/>
              </a:solidFill>
            </a:endParaRPr>
          </a:p>
        </p:txBody>
      </p:sp>
      <p:sp>
        <p:nvSpPr>
          <p:cNvPr id="410" name="Google Shape;410;p38"/>
          <p:cNvSpPr/>
          <p:nvPr/>
        </p:nvSpPr>
        <p:spPr>
          <a:xfrm>
            <a:off x="7519625" y="6094575"/>
            <a:ext cx="763500" cy="540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1" name="Google Shape;411;p38"/>
          <p:cNvCxnSpPr/>
          <p:nvPr/>
        </p:nvCxnSpPr>
        <p:spPr>
          <a:xfrm rot="10800000">
            <a:off x="10675050" y="2621050"/>
            <a:ext cx="801600" cy="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2" name="Google Shape;412;p38"/>
          <p:cNvCxnSpPr>
            <a:stCxn id="409" idx="1"/>
          </p:cNvCxnSpPr>
          <p:nvPr/>
        </p:nvCxnSpPr>
        <p:spPr>
          <a:xfrm flipH="1">
            <a:off x="7697775" y="4505525"/>
            <a:ext cx="981300" cy="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3" name="Google Shape;413;p38"/>
          <p:cNvCxnSpPr>
            <a:endCxn id="410" idx="0"/>
          </p:cNvCxnSpPr>
          <p:nvPr/>
        </p:nvCxnSpPr>
        <p:spPr>
          <a:xfrm rot="10800000">
            <a:off x="8283125" y="6364875"/>
            <a:ext cx="7251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4" name="Google Shape;414;p38"/>
          <p:cNvCxnSpPr/>
          <p:nvPr/>
        </p:nvCxnSpPr>
        <p:spPr>
          <a:xfrm>
            <a:off x="2557425" y="3537150"/>
            <a:ext cx="0" cy="4452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5" name="Google Shape;415;p38"/>
          <p:cNvSpPr/>
          <p:nvPr/>
        </p:nvSpPr>
        <p:spPr>
          <a:xfrm>
            <a:off x="2442925" y="3893400"/>
            <a:ext cx="1234200" cy="330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6" name="Google Shape;416;p38"/>
          <p:cNvCxnSpPr/>
          <p:nvPr/>
        </p:nvCxnSpPr>
        <p:spPr>
          <a:xfrm rot="-5400000" flipH="1">
            <a:off x="5381825" y="2354100"/>
            <a:ext cx="1527000" cy="1144800"/>
          </a:xfrm>
          <a:prstGeom prst="bentConnector3">
            <a:avLst>
              <a:gd name="adj1" fmla="val 99989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7" name="Google Shape;417;p38"/>
          <p:cNvSpPr/>
          <p:nvPr/>
        </p:nvSpPr>
        <p:spPr>
          <a:xfrm>
            <a:off x="6692600" y="3473525"/>
            <a:ext cx="1784400" cy="330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8"/>
          <p:cNvSpPr/>
          <p:nvPr/>
        </p:nvSpPr>
        <p:spPr>
          <a:xfrm>
            <a:off x="7201525" y="979725"/>
            <a:ext cx="852600" cy="203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8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7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9"/>
          <p:cNvSpPr txBox="1">
            <a:spLocks noGrp="1"/>
          </p:cNvSpPr>
          <p:nvPr>
            <p:ph type="body" idx="1"/>
          </p:nvPr>
        </p:nvSpPr>
        <p:spPr>
          <a:xfrm>
            <a:off x="989150" y="2283675"/>
            <a:ext cx="3373200" cy="604500"/>
          </a:xfrm>
          <a:prstGeom prst="rect">
            <a:avLst/>
          </a:prstGeom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s-MX" sz="1800">
                <a:latin typeface="Arial"/>
                <a:ea typeface="Arial"/>
                <a:cs typeface="Arial"/>
                <a:sym typeface="Arial"/>
              </a:rPr>
              <a:t>Da clic en Registro de staff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5" name="Google Shape;425;p39"/>
          <p:cNvPicPr preferRelativeResize="0"/>
          <p:nvPr/>
        </p:nvPicPr>
        <p:blipFill rotWithShape="1">
          <a:blip r:embed="rId3">
            <a:alphaModFix/>
          </a:blip>
          <a:srcRect t="18815" b="16412"/>
          <a:stretch/>
        </p:blipFill>
        <p:spPr>
          <a:xfrm>
            <a:off x="5252875" y="489825"/>
            <a:ext cx="6561176" cy="29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9"/>
          <p:cNvPicPr preferRelativeResize="0"/>
          <p:nvPr/>
        </p:nvPicPr>
        <p:blipFill rotWithShape="1">
          <a:blip r:embed="rId4">
            <a:alphaModFix/>
          </a:blip>
          <a:srcRect t="7987" b="57729"/>
          <a:stretch/>
        </p:blipFill>
        <p:spPr>
          <a:xfrm>
            <a:off x="2879500" y="3937925"/>
            <a:ext cx="7749526" cy="1660426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39"/>
          <p:cNvSpPr txBox="1">
            <a:spLocks noGrp="1"/>
          </p:cNvSpPr>
          <p:nvPr>
            <p:ph type="body" idx="1"/>
          </p:nvPr>
        </p:nvSpPr>
        <p:spPr>
          <a:xfrm>
            <a:off x="5176675" y="5986400"/>
            <a:ext cx="4136700" cy="515700"/>
          </a:xfrm>
          <a:prstGeom prst="rect">
            <a:avLst/>
          </a:prstGeom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MX" sz="1800">
                <a:latin typeface="Arial"/>
                <a:ea typeface="Arial"/>
                <a:cs typeface="Arial"/>
                <a:sym typeface="Arial"/>
              </a:rPr>
              <a:t>2. Da clic en Agregar miembro del staff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8" name="Google Shape;428;p39"/>
          <p:cNvCxnSpPr>
            <a:stCxn id="424" idx="2"/>
            <a:endCxn id="429" idx="2"/>
          </p:cNvCxnSpPr>
          <p:nvPr/>
        </p:nvCxnSpPr>
        <p:spPr>
          <a:xfrm rot="-5400000" flipH="1">
            <a:off x="3791750" y="1772175"/>
            <a:ext cx="397800" cy="26298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775300" y="73600"/>
            <a:ext cx="46422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staff</a:t>
            </a:r>
            <a:endParaRPr sz="4280" b="1">
              <a:solidFill>
                <a:srgbClr val="008D9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39"/>
          <p:cNvSpPr/>
          <p:nvPr/>
        </p:nvSpPr>
        <p:spPr>
          <a:xfrm>
            <a:off x="5305450" y="3142725"/>
            <a:ext cx="1310400" cy="286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9"/>
          <p:cNvSpPr/>
          <p:nvPr/>
        </p:nvSpPr>
        <p:spPr>
          <a:xfrm>
            <a:off x="2964600" y="4949475"/>
            <a:ext cx="1972200" cy="445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2" name="Google Shape;432;p39"/>
          <p:cNvCxnSpPr>
            <a:stCxn id="427" idx="1"/>
            <a:endCxn id="431" idx="2"/>
          </p:cNvCxnSpPr>
          <p:nvPr/>
        </p:nvCxnSpPr>
        <p:spPr>
          <a:xfrm rot="10800000">
            <a:off x="2964475" y="5172350"/>
            <a:ext cx="2212200" cy="1071900"/>
          </a:xfrm>
          <a:prstGeom prst="bentConnector3">
            <a:avLst>
              <a:gd name="adj1" fmla="val 110759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3" name="Google Shape;433;p39"/>
          <p:cNvSpPr/>
          <p:nvPr/>
        </p:nvSpPr>
        <p:spPr>
          <a:xfrm>
            <a:off x="5515625" y="636175"/>
            <a:ext cx="7125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4" name="Google Shape;434;p39"/>
          <p:cNvCxnSpPr/>
          <p:nvPr/>
        </p:nvCxnSpPr>
        <p:spPr>
          <a:xfrm rot="10800000">
            <a:off x="10077075" y="2175725"/>
            <a:ext cx="1081500" cy="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5" name="Google Shape;435;p39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8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0"/>
          <p:cNvSpPr txBox="1">
            <a:spLocks noGrp="1"/>
          </p:cNvSpPr>
          <p:nvPr>
            <p:ph type="title"/>
          </p:nvPr>
        </p:nvSpPr>
        <p:spPr>
          <a:xfrm>
            <a:off x="838200" y="199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documentos</a:t>
            </a:r>
            <a:endParaRPr u="sng"/>
          </a:p>
        </p:txBody>
      </p:sp>
      <p:sp>
        <p:nvSpPr>
          <p:cNvPr id="441" name="Google Shape;441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0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9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2165505" y="383023"/>
            <a:ext cx="9124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4000" b="1">
                <a:latin typeface="Arial"/>
                <a:ea typeface="Arial"/>
                <a:cs typeface="Arial"/>
                <a:sym typeface="Arial"/>
              </a:rPr>
              <a:t>Procedimiento</a:t>
            </a:r>
            <a:endParaRPr sz="5600" b="1"/>
          </a:p>
        </p:txBody>
      </p:sp>
      <p:sp>
        <p:nvSpPr>
          <p:cNvPr id="109" name="Google Shape;109;p15"/>
          <p:cNvSpPr txBox="1">
            <a:spLocks noGrp="1"/>
          </p:cNvSpPr>
          <p:nvPr>
            <p:ph type="body" idx="1"/>
          </p:nvPr>
        </p:nvSpPr>
        <p:spPr>
          <a:xfrm>
            <a:off x="2552050" y="1589688"/>
            <a:ext cx="6372000" cy="3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Ingreso al Sistema de Registro ENDCUT 2023 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participantes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entrenadores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coordinadores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asistentes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Universidades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médicos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staff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s-MX" sz="2100">
                <a:latin typeface="Arial"/>
                <a:ea typeface="Arial"/>
                <a:cs typeface="Arial"/>
                <a:sym typeface="Arial"/>
              </a:rPr>
              <a:t>Registro de documentos</a:t>
            </a:r>
            <a:endParaRPr sz="3100"/>
          </a:p>
        </p:txBody>
      </p:sp>
      <p:pic>
        <p:nvPicPr>
          <p:cNvPr id="110" name="Google Shape;11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8689" y="5936776"/>
            <a:ext cx="5838661" cy="620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6054" y="250687"/>
            <a:ext cx="931450" cy="935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929" y="1426481"/>
            <a:ext cx="1663700" cy="12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9329" y="2761959"/>
            <a:ext cx="1104900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2717988" y="438800"/>
            <a:ext cx="3571500" cy="19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Ingreso al Sistema de Registro</a:t>
            </a:r>
            <a:endParaRPr sz="4460" b="1"/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18689" y="5936776"/>
            <a:ext cx="5838661" cy="62011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2689175" y="2615688"/>
            <a:ext cx="3666000" cy="8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89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ENDCUT 2023</a:t>
            </a:r>
            <a:endParaRPr sz="1791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</p:txBody>
      </p:sp>
      <p:pic>
        <p:nvPicPr>
          <p:cNvPr id="121" name="Google Shape;121;p16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6054" y="250687"/>
            <a:ext cx="931450" cy="935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929" y="1426481"/>
            <a:ext cx="1663700" cy="12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9329" y="2761959"/>
            <a:ext cx="1104900" cy="18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2390225" y="4578050"/>
            <a:ext cx="44163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/>
              <a:t>Ingresa a: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u="sng">
                <a:solidFill>
                  <a:srgbClr val="0097A7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https://endcut2023.utpuebla.edu.mx</a:t>
            </a:r>
            <a:r>
              <a:rPr lang="es-MX" sz="2000"/>
              <a:t> </a:t>
            </a:r>
            <a:endParaRPr sz="2000"/>
          </a:p>
        </p:txBody>
      </p:sp>
      <p:pic>
        <p:nvPicPr>
          <p:cNvPr id="125" name="Google Shape;125;p16"/>
          <p:cNvPicPr preferRelativeResize="0"/>
          <p:nvPr/>
        </p:nvPicPr>
        <p:blipFill rotWithShape="1">
          <a:blip r:embed="rId8">
            <a:alphaModFix/>
          </a:blip>
          <a:srcRect l="37837" t="6460" r="14800" b="4053"/>
          <a:stretch/>
        </p:blipFill>
        <p:spPr>
          <a:xfrm>
            <a:off x="6637650" y="0"/>
            <a:ext cx="5554349" cy="5814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2005600" y="43880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1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7"/>
          <p:cNvPicPr preferRelativeResize="0"/>
          <p:nvPr/>
        </p:nvPicPr>
        <p:blipFill rotWithShape="1">
          <a:blip r:embed="rId3">
            <a:alphaModFix/>
          </a:blip>
          <a:srcRect l="17638" t="4553" r="46002" b="9698"/>
          <a:stretch/>
        </p:blipFill>
        <p:spPr>
          <a:xfrm>
            <a:off x="4160600" y="275963"/>
            <a:ext cx="4581096" cy="60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 txBox="1"/>
          <p:nvPr/>
        </p:nvSpPr>
        <p:spPr>
          <a:xfrm>
            <a:off x="967000" y="1172150"/>
            <a:ext cx="2561100" cy="8214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227596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s-MX" sz="2220">
                <a:solidFill>
                  <a:srgbClr val="000000"/>
                </a:solidFill>
              </a:rPr>
              <a:t>Digita tus datos de acceso</a:t>
            </a:r>
            <a:endParaRPr sz="2220">
              <a:solidFill>
                <a:srgbClr val="000000"/>
              </a:solidFill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8980450" y="2909700"/>
            <a:ext cx="2561100" cy="13584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9999" lvl="0" indent="-179999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50">
                <a:solidFill>
                  <a:srgbClr val="000000"/>
                </a:solidFill>
              </a:rPr>
              <a:t>2. Selecciona la casilla “No soy un Robot”</a:t>
            </a:r>
            <a:endParaRPr sz="2050">
              <a:solidFill>
                <a:srgbClr val="000000"/>
              </a:solidFill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5236100" y="3090450"/>
            <a:ext cx="2561100" cy="630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5" name="Google Shape;135;p17"/>
          <p:cNvCxnSpPr>
            <a:stCxn id="132" idx="2"/>
          </p:cNvCxnSpPr>
          <p:nvPr/>
        </p:nvCxnSpPr>
        <p:spPr>
          <a:xfrm rot="-5400000" flipH="1">
            <a:off x="2524900" y="1716200"/>
            <a:ext cx="1358400" cy="1913100"/>
          </a:xfrm>
          <a:prstGeom prst="bentConnector2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6" name="Google Shape;13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8875" y="3563488"/>
            <a:ext cx="426000" cy="3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/>
        </p:nvSpPr>
        <p:spPr>
          <a:xfrm>
            <a:off x="4236850" y="3352800"/>
            <a:ext cx="1075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300" b="1">
                <a:solidFill>
                  <a:srgbClr val="FFFFFF"/>
                </a:solidFill>
              </a:rPr>
              <a:t>Password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4211550" y="3044100"/>
            <a:ext cx="1075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300" b="1">
                <a:solidFill>
                  <a:srgbClr val="FFFFFF"/>
                </a:solidFill>
              </a:rPr>
              <a:t>Usuario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5812825" y="3949875"/>
            <a:ext cx="1274400" cy="2742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17"/>
          <p:cNvCxnSpPr/>
          <p:nvPr/>
        </p:nvCxnSpPr>
        <p:spPr>
          <a:xfrm>
            <a:off x="5088900" y="3544950"/>
            <a:ext cx="360900" cy="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17"/>
          <p:cNvCxnSpPr/>
          <p:nvPr/>
        </p:nvCxnSpPr>
        <p:spPr>
          <a:xfrm>
            <a:off x="5037725" y="3236250"/>
            <a:ext cx="360900" cy="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2" name="Google Shape;142;p17"/>
          <p:cNvSpPr txBox="1"/>
          <p:nvPr/>
        </p:nvSpPr>
        <p:spPr>
          <a:xfrm>
            <a:off x="8980450" y="5192525"/>
            <a:ext cx="1860000" cy="5331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20"/>
              <a:t>3. Clic en entrar</a:t>
            </a:r>
            <a:endParaRPr sz="1820">
              <a:solidFill>
                <a:srgbClr val="000000"/>
              </a:solidFill>
            </a:endParaRPr>
          </a:p>
        </p:txBody>
      </p:sp>
      <p:cxnSp>
        <p:nvCxnSpPr>
          <p:cNvPr id="143" name="Google Shape;143;p17"/>
          <p:cNvCxnSpPr>
            <a:stCxn id="142" idx="0"/>
          </p:cNvCxnSpPr>
          <p:nvPr/>
        </p:nvCxnSpPr>
        <p:spPr>
          <a:xfrm rot="5400000" flipH="1">
            <a:off x="8408950" y="3691025"/>
            <a:ext cx="624900" cy="2378100"/>
          </a:xfrm>
          <a:prstGeom prst="bentConnector2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7"/>
          <p:cNvCxnSpPr>
            <a:stCxn id="133" idx="1"/>
            <a:endCxn id="139" idx="0"/>
          </p:cNvCxnSpPr>
          <p:nvPr/>
        </p:nvCxnSpPr>
        <p:spPr>
          <a:xfrm flipH="1">
            <a:off x="7087150" y="3588900"/>
            <a:ext cx="1893300" cy="498000"/>
          </a:xfrm>
          <a:prstGeom prst="bentConnector3">
            <a:avLst>
              <a:gd name="adj1" fmla="val 49998"/>
            </a:avLst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7"/>
          <p:cNvSpPr/>
          <p:nvPr/>
        </p:nvSpPr>
        <p:spPr>
          <a:xfrm>
            <a:off x="6120025" y="4326000"/>
            <a:ext cx="597900" cy="4980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8"/>
          <p:cNvPicPr preferRelativeResize="0"/>
          <p:nvPr/>
        </p:nvPicPr>
        <p:blipFill rotWithShape="1">
          <a:blip r:embed="rId3">
            <a:alphaModFix/>
          </a:blip>
          <a:srcRect l="34253" t="9734" r="33571" b="6709"/>
          <a:stretch/>
        </p:blipFill>
        <p:spPr>
          <a:xfrm>
            <a:off x="2407825" y="598000"/>
            <a:ext cx="3279600" cy="532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 rotWithShape="1">
          <a:blip r:embed="rId4">
            <a:alphaModFix/>
          </a:blip>
          <a:srcRect l="34253" t="9091" r="34831" b="7345"/>
          <a:stretch/>
        </p:blipFill>
        <p:spPr>
          <a:xfrm>
            <a:off x="7685811" y="543625"/>
            <a:ext cx="3215214" cy="543187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 txBox="1"/>
          <p:nvPr/>
        </p:nvSpPr>
        <p:spPr>
          <a:xfrm>
            <a:off x="168325" y="897450"/>
            <a:ext cx="2239500" cy="12930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4. Alinea la imagen, arrastrando el botón azul a su posición correcta.</a:t>
            </a:r>
            <a:endParaRPr sz="1800"/>
          </a:p>
        </p:txBody>
      </p:sp>
      <p:sp>
        <p:nvSpPr>
          <p:cNvPr id="153" name="Google Shape;153;p18"/>
          <p:cNvSpPr txBox="1"/>
          <p:nvPr/>
        </p:nvSpPr>
        <p:spPr>
          <a:xfrm>
            <a:off x="6096000" y="3565075"/>
            <a:ext cx="1580400" cy="1569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5. Se marcará en verde y podrás acceder.</a:t>
            </a:r>
            <a:endParaRPr sz="1800"/>
          </a:p>
        </p:txBody>
      </p:sp>
      <p:cxnSp>
        <p:nvCxnSpPr>
          <p:cNvPr id="154" name="Google Shape;154;p18"/>
          <p:cNvCxnSpPr>
            <a:stCxn id="152" idx="2"/>
          </p:cNvCxnSpPr>
          <p:nvPr/>
        </p:nvCxnSpPr>
        <p:spPr>
          <a:xfrm rot="-5400000" flipH="1">
            <a:off x="1266775" y="2211750"/>
            <a:ext cx="1881000" cy="1838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18"/>
          <p:cNvSpPr/>
          <p:nvPr/>
        </p:nvSpPr>
        <p:spPr>
          <a:xfrm>
            <a:off x="3066375" y="3791625"/>
            <a:ext cx="1997700" cy="5343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18"/>
          <p:cNvCxnSpPr>
            <a:stCxn id="153" idx="3"/>
          </p:cNvCxnSpPr>
          <p:nvPr/>
        </p:nvCxnSpPr>
        <p:spPr>
          <a:xfrm rot="10800000" flipH="1">
            <a:off x="7676400" y="4340725"/>
            <a:ext cx="1002300" cy="93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18"/>
          <p:cNvSpPr/>
          <p:nvPr/>
        </p:nvSpPr>
        <p:spPr>
          <a:xfrm>
            <a:off x="8346375" y="3867675"/>
            <a:ext cx="1997700" cy="5343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6375" y="3728021"/>
            <a:ext cx="1838400" cy="1390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914400" y="109250"/>
            <a:ext cx="10515600" cy="945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80" b="1">
                <a:solidFill>
                  <a:srgbClr val="008D9E"/>
                </a:solidFill>
                <a:latin typeface="Arial"/>
                <a:ea typeface="Arial"/>
                <a:cs typeface="Arial"/>
                <a:sym typeface="Arial"/>
              </a:rPr>
              <a:t>Registro de participantes</a:t>
            </a:r>
            <a:endParaRPr u="sng"/>
          </a:p>
        </p:txBody>
      </p:sp>
      <p:sp>
        <p:nvSpPr>
          <p:cNvPr id="164" name="Google Shape;164;p19"/>
          <p:cNvSpPr txBox="1"/>
          <p:nvPr/>
        </p:nvSpPr>
        <p:spPr>
          <a:xfrm>
            <a:off x="954275" y="1666775"/>
            <a:ext cx="3000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900"/>
              <a:t>Al ingresar, visualizarás el siguiente Menú.</a:t>
            </a:r>
            <a:endParaRPr sz="1900"/>
          </a:p>
        </p:txBody>
      </p:sp>
      <p:pic>
        <p:nvPicPr>
          <p:cNvPr id="165" name="Google Shape;165;p19"/>
          <p:cNvPicPr preferRelativeResize="0"/>
          <p:nvPr/>
        </p:nvPicPr>
        <p:blipFill rotWithShape="1">
          <a:blip r:embed="rId3">
            <a:alphaModFix/>
          </a:blip>
          <a:srcRect r="44815" b="33997"/>
          <a:stretch/>
        </p:blipFill>
        <p:spPr>
          <a:xfrm>
            <a:off x="5032362" y="1297700"/>
            <a:ext cx="6786389" cy="507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9"/>
          <p:cNvSpPr/>
          <p:nvPr/>
        </p:nvSpPr>
        <p:spPr>
          <a:xfrm>
            <a:off x="5297250" y="3282125"/>
            <a:ext cx="2286000" cy="458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9"/>
          <p:cNvSpPr txBox="1"/>
          <p:nvPr/>
        </p:nvSpPr>
        <p:spPr>
          <a:xfrm>
            <a:off x="2146525" y="4037775"/>
            <a:ext cx="2014200" cy="10242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800">
                <a:solidFill>
                  <a:srgbClr val="000000"/>
                </a:solidFill>
              </a:rPr>
              <a:t>2. Dar clic, para desplegar más apartados</a:t>
            </a:r>
            <a:endParaRPr sz="1800">
              <a:solidFill>
                <a:srgbClr val="000000"/>
              </a:solidFill>
            </a:endParaRPr>
          </a:p>
        </p:txBody>
      </p:sp>
      <p:cxnSp>
        <p:nvCxnSpPr>
          <p:cNvPr id="168" name="Google Shape;168;p19"/>
          <p:cNvCxnSpPr>
            <a:stCxn id="167" idx="0"/>
          </p:cNvCxnSpPr>
          <p:nvPr/>
        </p:nvCxnSpPr>
        <p:spPr>
          <a:xfrm rot="-5400000">
            <a:off x="3955675" y="2696325"/>
            <a:ext cx="539400" cy="2143500"/>
          </a:xfrm>
          <a:prstGeom prst="bentConnector2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9"/>
          <p:cNvCxnSpPr/>
          <p:nvPr/>
        </p:nvCxnSpPr>
        <p:spPr>
          <a:xfrm>
            <a:off x="4198625" y="4936750"/>
            <a:ext cx="4033200" cy="258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0" name="Google Shape;170;p19"/>
          <p:cNvSpPr txBox="1"/>
          <p:nvPr/>
        </p:nvSpPr>
        <p:spPr>
          <a:xfrm>
            <a:off x="137375" y="109250"/>
            <a:ext cx="816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100" b="1">
                <a:solidFill>
                  <a:schemeClr val="lt1"/>
                </a:solidFill>
                <a:highlight>
                  <a:srgbClr val="82235F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endParaRPr sz="12000" b="1">
              <a:solidFill>
                <a:schemeClr val="lt1"/>
              </a:solidFill>
              <a:highlight>
                <a:srgbClr val="82235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0"/>
          <p:cNvPicPr preferRelativeResize="0"/>
          <p:nvPr/>
        </p:nvPicPr>
        <p:blipFill rotWithShape="1">
          <a:blip r:embed="rId3">
            <a:alphaModFix/>
          </a:blip>
          <a:srcRect r="43265" b="32926"/>
          <a:stretch/>
        </p:blipFill>
        <p:spPr>
          <a:xfrm>
            <a:off x="4353200" y="684375"/>
            <a:ext cx="7429050" cy="548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 txBox="1"/>
          <p:nvPr/>
        </p:nvSpPr>
        <p:spPr>
          <a:xfrm>
            <a:off x="674350" y="1475925"/>
            <a:ext cx="3000000" cy="7389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/>
              <a:t>3. Da clic en Registro de participantes</a:t>
            </a:r>
            <a:endParaRPr sz="1800"/>
          </a:p>
        </p:txBody>
      </p:sp>
      <p:cxnSp>
        <p:nvCxnSpPr>
          <p:cNvPr id="177" name="Google Shape;177;p20"/>
          <p:cNvCxnSpPr>
            <a:stCxn id="176" idx="2"/>
          </p:cNvCxnSpPr>
          <p:nvPr/>
        </p:nvCxnSpPr>
        <p:spPr>
          <a:xfrm rot="-5400000" flipH="1">
            <a:off x="2798950" y="1590225"/>
            <a:ext cx="915300" cy="2164500"/>
          </a:xfrm>
          <a:prstGeom prst="bentConnector2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0"/>
          <p:cNvSpPr/>
          <p:nvPr/>
        </p:nvSpPr>
        <p:spPr>
          <a:xfrm>
            <a:off x="4465975" y="2939150"/>
            <a:ext cx="1806600" cy="292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9" name="Google Shape;179;p20"/>
          <p:cNvCxnSpPr/>
          <p:nvPr/>
        </p:nvCxnSpPr>
        <p:spPr>
          <a:xfrm>
            <a:off x="3920600" y="3130125"/>
            <a:ext cx="432600" cy="3300"/>
          </a:xfrm>
          <a:prstGeom prst="straightConnector1">
            <a:avLst/>
          </a:prstGeom>
          <a:noFill/>
          <a:ln w="28575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t="8007" r="17803" b="36461"/>
          <a:stretch/>
        </p:blipFill>
        <p:spPr>
          <a:xfrm>
            <a:off x="2252250" y="1883125"/>
            <a:ext cx="8982652" cy="37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 txBox="1"/>
          <p:nvPr/>
        </p:nvSpPr>
        <p:spPr>
          <a:xfrm>
            <a:off x="4798025" y="599225"/>
            <a:ext cx="4261200" cy="797400"/>
          </a:xfrm>
          <a:prstGeom prst="rect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s-MX" sz="1800">
                <a:solidFill>
                  <a:srgbClr val="000000"/>
                </a:solidFill>
              </a:rPr>
              <a:t>4. Dar clic en Agregar registro de partici</a:t>
            </a:r>
            <a:r>
              <a:rPr lang="es-MX" sz="1800"/>
              <a:t>pantes</a:t>
            </a:r>
            <a:r>
              <a:rPr lang="es-MX" sz="1800">
                <a:solidFill>
                  <a:srgbClr val="000000"/>
                </a:solidFill>
              </a:rPr>
              <a:t> para comenzar a capturar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4200100" y="2850600"/>
            <a:ext cx="2187000" cy="426300"/>
          </a:xfrm>
          <a:prstGeom prst="round2DiagRect">
            <a:avLst>
              <a:gd name="adj1" fmla="val 16667"/>
              <a:gd name="adj2" fmla="val 0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7" name="Google Shape;187;p21"/>
          <p:cNvCxnSpPr/>
          <p:nvPr/>
        </p:nvCxnSpPr>
        <p:spPr>
          <a:xfrm>
            <a:off x="4376900" y="993000"/>
            <a:ext cx="12600" cy="1857600"/>
          </a:xfrm>
          <a:prstGeom prst="straightConnector1">
            <a:avLst/>
          </a:prstGeom>
          <a:noFill/>
          <a:ln w="38100" cap="flat" cmpd="sng">
            <a:solidFill>
              <a:srgbClr val="52C41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8" name="Google Shape;188;p21"/>
          <p:cNvCxnSpPr>
            <a:stCxn id="185" idx="1"/>
          </p:cNvCxnSpPr>
          <p:nvPr/>
        </p:nvCxnSpPr>
        <p:spPr>
          <a:xfrm flipH="1">
            <a:off x="4376825" y="997925"/>
            <a:ext cx="421200" cy="7200"/>
          </a:xfrm>
          <a:prstGeom prst="straightConnector1">
            <a:avLst/>
          </a:prstGeom>
          <a:noFill/>
          <a:ln w="19050" cap="flat" cmpd="sng">
            <a:solidFill>
              <a:srgbClr val="52C41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</Words>
  <Application>Microsoft Office PowerPoint</Application>
  <PresentationFormat>Panorámica</PresentationFormat>
  <Paragraphs>100</Paragraphs>
  <Slides>28</Slides>
  <Notes>28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4" baseType="lpstr">
      <vt:lpstr>Calibri</vt:lpstr>
      <vt:lpstr>Roboto</vt:lpstr>
      <vt:lpstr>Lexend</vt:lpstr>
      <vt:lpstr>Lexend Medium</vt:lpstr>
      <vt:lpstr>Arial</vt:lpstr>
      <vt:lpstr>Tema de Office</vt:lpstr>
      <vt:lpstr>Presentación de PowerPoint</vt:lpstr>
      <vt:lpstr>Manual  de Usuario</vt:lpstr>
      <vt:lpstr>Procedimiento</vt:lpstr>
      <vt:lpstr>Ingreso al Sistema de Registro</vt:lpstr>
      <vt:lpstr>Presentación de PowerPoint</vt:lpstr>
      <vt:lpstr>Presentación de PowerPoint</vt:lpstr>
      <vt:lpstr>Registro de participantes</vt:lpstr>
      <vt:lpstr>Presentación de PowerPoint</vt:lpstr>
      <vt:lpstr>Presentación de PowerPoint</vt:lpstr>
      <vt:lpstr>Presentación de PowerPoint</vt:lpstr>
      <vt:lpstr>Presentación de PowerPoint</vt:lpstr>
      <vt:lpstr>Opción de carga masiva</vt:lpstr>
      <vt:lpstr>Presentación de PowerPoint</vt:lpstr>
      <vt:lpstr>Presentación de PowerPoint</vt:lpstr>
      <vt:lpstr>Registro de entrenadores</vt:lpstr>
      <vt:lpstr>Presentación de PowerPoint</vt:lpstr>
      <vt:lpstr>Presentación de PowerPoint</vt:lpstr>
      <vt:lpstr>Registro de Coordinadores</vt:lpstr>
      <vt:lpstr>Presentación de PowerPoint</vt:lpstr>
      <vt:lpstr>Presentación de PowerPoint</vt:lpstr>
      <vt:lpstr>Registro de asistentes</vt:lpstr>
      <vt:lpstr>Presentación de PowerPoint</vt:lpstr>
      <vt:lpstr>Presentación de PowerPoint</vt:lpstr>
      <vt:lpstr>Registro de universidades</vt:lpstr>
      <vt:lpstr>Presentación de PowerPoint</vt:lpstr>
      <vt:lpstr>Registro de médicos</vt:lpstr>
      <vt:lpstr>Registro de staff</vt:lpstr>
      <vt:lpstr>Registro de documentos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Servs Estudiantiles</dc:creator>
  <cp:lastModifiedBy>user</cp:lastModifiedBy>
  <cp:revision>1</cp:revision>
  <dcterms:modified xsi:type="dcterms:W3CDTF">2023-05-11T16:37:02Z</dcterms:modified>
</cp:coreProperties>
</file>